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Marcellus" panose="020E0602050203020307" pitchFamily="34" charset="0"/>
      <p:regular r:id="rId20"/>
    </p:embeddedFont>
    <p:embeddedFont>
      <p:font typeface="Nunito Light" panose="020F0302020204030204" pitchFamily="34" charset="0"/>
      <p:regular r:id="rId21"/>
      <p:italic r:id="rId22"/>
    </p:embeddedFont>
    <p:embeddedFont>
      <p:font typeface="Open Sans" panose="020B0606030504020204" pitchFamily="34" charset="0"/>
      <p:regular r:id="rId23"/>
      <p:bold r:id="rId24"/>
      <p:italic r:id="rId25"/>
      <p:boldItalic r:id="rId26"/>
    </p:embeddedFont>
    <p:embeddedFont>
      <p:font typeface="Raleway" pitchFamily="2" charset="77"/>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5D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4"/>
  </p:normalViewPr>
  <p:slideViewPr>
    <p:cSldViewPr snapToGrid="0">
      <p:cViewPr varScale="1">
        <p:scale>
          <a:sx n="141" d="100"/>
          <a:sy n="141"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9349fccaf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9349fcca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910c9cffe2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910c9cffe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4dda1946d_6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910c9cffe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910c9cffe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c8b96bf4ca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c8b96bf4c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c8b96bf4c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c8b96bf4c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c8b96bf4ca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c8b96bf4c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c8b96bf4ca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c8b96bf4c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c8b96bf4ca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c8b96bf4c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c8b96bf4ca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c8b96bf4c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84d99d1a7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c8b96bf4ca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c8b96bf4c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c8b96bf4ca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c8b96bf4c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c8b96bf4ca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c8b96bf4ca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c8b96bf4ca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c8b96bf4ca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31750" y="1331000"/>
            <a:ext cx="6880500" cy="1537200"/>
          </a:xfrm>
          <a:prstGeom prst="rect">
            <a:avLst/>
          </a:prstGeom>
        </p:spPr>
        <p:txBody>
          <a:bodyPr spcFirstLastPara="1" wrap="square" lIns="36000" tIns="36000" rIns="36000" bIns="36000" anchor="b" anchorCtr="0">
            <a:noAutofit/>
          </a:bodyPr>
          <a:lstStyle>
            <a:lvl1pPr lvl="0" algn="ctr">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131750" y="3184300"/>
            <a:ext cx="6880500" cy="475800"/>
          </a:xfrm>
          <a:prstGeom prst="rect">
            <a:avLst/>
          </a:prstGeom>
        </p:spPr>
        <p:txBody>
          <a:bodyPr spcFirstLastPara="1" wrap="square" lIns="36000" tIns="36000" rIns="36000" bIns="36000" anchor="t" anchorCtr="0">
            <a:noAutofit/>
          </a:bodyPr>
          <a:lstStyle>
            <a:lvl1pPr lvl="0" algn="ctr">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0"/>
            <a:ext cx="9144000" cy="5143500"/>
            <a:chOff x="0" y="0"/>
            <a:chExt cx="9144000" cy="5143500"/>
          </a:xfrm>
        </p:grpSpPr>
        <p:grpSp>
          <p:nvGrpSpPr>
            <p:cNvPr id="12" name="Google Shape;12;p2"/>
            <p:cNvGrpSpPr/>
            <p:nvPr/>
          </p:nvGrpSpPr>
          <p:grpSpPr>
            <a:xfrm>
              <a:off x="0" y="0"/>
              <a:ext cx="9144000" cy="5143500"/>
              <a:chOff x="0" y="0"/>
              <a:chExt cx="9144000" cy="5143500"/>
            </a:xfrm>
          </p:grpSpPr>
          <p:grpSp>
            <p:nvGrpSpPr>
              <p:cNvPr id="13" name="Google Shape;13;p2"/>
              <p:cNvGrpSpPr/>
              <p:nvPr/>
            </p:nvGrpSpPr>
            <p:grpSpPr>
              <a:xfrm>
                <a:off x="237900" y="237900"/>
                <a:ext cx="8668200" cy="4667700"/>
                <a:chOff x="237900" y="237900"/>
                <a:chExt cx="8668200" cy="4667700"/>
              </a:xfrm>
            </p:grpSpPr>
            <p:cxnSp>
              <p:nvCxnSpPr>
                <p:cNvPr id="14" name="Google Shape;14;p2"/>
                <p:cNvCxnSpPr>
                  <a:stCxn id="15" idx="5"/>
                  <a:endCxn id="16"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7;p2"/>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8;p2"/>
                <p:cNvCxnSpPr>
                  <a:stCxn id="15" idx="5"/>
                  <a:endCxn id="19"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0" name="Google Shape;20;p2"/>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21;p2"/>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22;p2"/>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23;p2"/>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4" name="Google Shape;24;p2"/>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15" name="Google Shape;15;p2"/>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 name="Google Shape;16;p2"/>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 name="Google Shape;19;p2"/>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 name="Google Shape;25;p2"/>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26" name="Google Shape;26;p2"/>
            <p:cNvSpPr/>
            <p:nvPr/>
          </p:nvSpPr>
          <p:spPr>
            <a:xfrm>
              <a:off x="237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7" name="Google Shape;27;p2"/>
            <p:cNvSpPr/>
            <p:nvPr/>
          </p:nvSpPr>
          <p:spPr>
            <a:xfrm>
              <a:off x="8829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0"/>
        <p:cNvGrpSpPr/>
        <p:nvPr/>
      </p:nvGrpSpPr>
      <p:grpSpPr>
        <a:xfrm>
          <a:off x="0" y="0"/>
          <a:ext cx="0" cy="0"/>
          <a:chOff x="0" y="0"/>
          <a:chExt cx="0" cy="0"/>
        </a:xfrm>
      </p:grpSpPr>
      <p:sp>
        <p:nvSpPr>
          <p:cNvPr id="171" name="Google Shape;171;p11"/>
          <p:cNvSpPr txBox="1">
            <a:spLocks noGrp="1"/>
          </p:cNvSpPr>
          <p:nvPr>
            <p:ph type="title" hasCustomPrompt="1"/>
          </p:nvPr>
        </p:nvSpPr>
        <p:spPr>
          <a:xfrm>
            <a:off x="2823300" y="1562750"/>
            <a:ext cx="3497400" cy="986100"/>
          </a:xfrm>
          <a:prstGeom prst="rect">
            <a:avLst/>
          </a:prstGeom>
        </p:spPr>
        <p:txBody>
          <a:bodyPr spcFirstLastPara="1" wrap="square" lIns="36000" tIns="36000" rIns="36000" bIns="36000"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2" name="Google Shape;172;p11"/>
          <p:cNvSpPr txBox="1">
            <a:spLocks noGrp="1"/>
          </p:cNvSpPr>
          <p:nvPr>
            <p:ph type="subTitle" idx="1"/>
          </p:nvPr>
        </p:nvSpPr>
        <p:spPr>
          <a:xfrm>
            <a:off x="2823300" y="2853650"/>
            <a:ext cx="3497400" cy="4971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73" name="Google Shape;173;p11"/>
          <p:cNvGrpSpPr/>
          <p:nvPr/>
        </p:nvGrpSpPr>
        <p:grpSpPr>
          <a:xfrm>
            <a:off x="0" y="0"/>
            <a:ext cx="9144000" cy="5143500"/>
            <a:chOff x="0" y="0"/>
            <a:chExt cx="9144000" cy="5143500"/>
          </a:xfrm>
        </p:grpSpPr>
        <p:grpSp>
          <p:nvGrpSpPr>
            <p:cNvPr id="174" name="Google Shape;174;p11"/>
            <p:cNvGrpSpPr/>
            <p:nvPr/>
          </p:nvGrpSpPr>
          <p:grpSpPr>
            <a:xfrm>
              <a:off x="0" y="0"/>
              <a:ext cx="9144000" cy="5143500"/>
              <a:chOff x="0" y="0"/>
              <a:chExt cx="9144000" cy="5143500"/>
            </a:xfrm>
          </p:grpSpPr>
          <p:grpSp>
            <p:nvGrpSpPr>
              <p:cNvPr id="175" name="Google Shape;175;p11"/>
              <p:cNvGrpSpPr/>
              <p:nvPr/>
            </p:nvGrpSpPr>
            <p:grpSpPr>
              <a:xfrm>
                <a:off x="237900" y="237900"/>
                <a:ext cx="8668200" cy="4667700"/>
                <a:chOff x="237900" y="237900"/>
                <a:chExt cx="8668200" cy="4667700"/>
              </a:xfrm>
            </p:grpSpPr>
            <p:cxnSp>
              <p:nvCxnSpPr>
                <p:cNvPr id="176" name="Google Shape;176;p11"/>
                <p:cNvCxnSpPr>
                  <a:stCxn id="177" idx="5"/>
                  <a:endCxn id="178"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179;p11"/>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80" name="Google Shape;180;p11"/>
                <p:cNvCxnSpPr>
                  <a:stCxn id="177" idx="5"/>
                  <a:endCxn id="181"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182;p11"/>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183;p11"/>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184;p11"/>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11"/>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11"/>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177" name="Google Shape;177;p11"/>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8" name="Google Shape;178;p11"/>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1" name="Google Shape;181;p11"/>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7" name="Google Shape;187;p11"/>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188" name="Google Shape;188;p11"/>
            <p:cNvGrpSpPr/>
            <p:nvPr/>
          </p:nvGrpSpPr>
          <p:grpSpPr>
            <a:xfrm>
              <a:off x="237900" y="237900"/>
              <a:ext cx="8668200" cy="4667700"/>
              <a:chOff x="237900" y="237900"/>
              <a:chExt cx="8668200" cy="4667700"/>
            </a:xfrm>
          </p:grpSpPr>
          <p:sp>
            <p:nvSpPr>
              <p:cNvPr id="189" name="Google Shape;189;p11"/>
              <p:cNvSpPr/>
              <p:nvPr/>
            </p:nvSpPr>
            <p:spPr>
              <a:xfrm>
                <a:off x="237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0" name="Google Shape;190;p11"/>
              <p:cNvSpPr/>
              <p:nvPr/>
            </p:nvSpPr>
            <p:spPr>
              <a:xfrm>
                <a:off x="8829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92"/>
        <p:cNvGrpSpPr/>
        <p:nvPr/>
      </p:nvGrpSpPr>
      <p:grpSpPr>
        <a:xfrm>
          <a:off x="0" y="0"/>
          <a:ext cx="0" cy="0"/>
          <a:chOff x="0" y="0"/>
          <a:chExt cx="0" cy="0"/>
        </a:xfrm>
      </p:grpSpPr>
      <p:sp>
        <p:nvSpPr>
          <p:cNvPr id="193" name="Google Shape;193;p13"/>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4" name="Google Shape;194;p13"/>
          <p:cNvSpPr txBox="1">
            <a:spLocks noGrp="1"/>
          </p:cNvSpPr>
          <p:nvPr>
            <p:ph type="title" idx="2" hasCustomPrompt="1"/>
          </p:nvPr>
        </p:nvSpPr>
        <p:spPr>
          <a:xfrm>
            <a:off x="774369" y="1773400"/>
            <a:ext cx="734700" cy="447600"/>
          </a:xfrm>
          <a:prstGeom prst="rect">
            <a:avLst/>
          </a:prstGeom>
          <a:noFill/>
        </p:spPr>
        <p:txBody>
          <a:bodyPr spcFirstLastPara="1" wrap="square" lIns="36000" tIns="36000" rIns="36000" bIns="36000"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 name="Google Shape;195;p13"/>
          <p:cNvSpPr txBox="1">
            <a:spLocks noGrp="1"/>
          </p:cNvSpPr>
          <p:nvPr>
            <p:ph type="title" idx="3" hasCustomPrompt="1"/>
          </p:nvPr>
        </p:nvSpPr>
        <p:spPr>
          <a:xfrm>
            <a:off x="4768119" y="1773400"/>
            <a:ext cx="734700" cy="447600"/>
          </a:xfrm>
          <a:prstGeom prst="rect">
            <a:avLst/>
          </a:prstGeom>
          <a:noFill/>
        </p:spPr>
        <p:txBody>
          <a:bodyPr spcFirstLastPara="1" wrap="square" lIns="36000" tIns="36000" rIns="36000" bIns="36000"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6" name="Google Shape;196;p13"/>
          <p:cNvSpPr txBox="1">
            <a:spLocks noGrp="1"/>
          </p:cNvSpPr>
          <p:nvPr>
            <p:ph type="title" idx="4" hasCustomPrompt="1"/>
          </p:nvPr>
        </p:nvSpPr>
        <p:spPr>
          <a:xfrm>
            <a:off x="774369" y="2676738"/>
            <a:ext cx="734700" cy="447600"/>
          </a:xfrm>
          <a:prstGeom prst="rect">
            <a:avLst/>
          </a:prstGeom>
          <a:noFill/>
        </p:spPr>
        <p:txBody>
          <a:bodyPr spcFirstLastPara="1" wrap="square" lIns="36000" tIns="36000" rIns="36000" bIns="36000"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7" name="Google Shape;197;p13"/>
          <p:cNvSpPr txBox="1">
            <a:spLocks noGrp="1"/>
          </p:cNvSpPr>
          <p:nvPr>
            <p:ph type="title" idx="5" hasCustomPrompt="1"/>
          </p:nvPr>
        </p:nvSpPr>
        <p:spPr>
          <a:xfrm>
            <a:off x="4768119" y="2676738"/>
            <a:ext cx="734700" cy="447600"/>
          </a:xfrm>
          <a:prstGeom prst="rect">
            <a:avLst/>
          </a:prstGeom>
          <a:noFill/>
        </p:spPr>
        <p:txBody>
          <a:bodyPr spcFirstLastPara="1" wrap="square" lIns="36000" tIns="36000" rIns="36000" bIns="36000"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8" name="Google Shape;198;p13"/>
          <p:cNvSpPr txBox="1">
            <a:spLocks noGrp="1"/>
          </p:cNvSpPr>
          <p:nvPr>
            <p:ph type="title" idx="6" hasCustomPrompt="1"/>
          </p:nvPr>
        </p:nvSpPr>
        <p:spPr>
          <a:xfrm>
            <a:off x="774369" y="3531700"/>
            <a:ext cx="734700" cy="447600"/>
          </a:xfrm>
          <a:prstGeom prst="rect">
            <a:avLst/>
          </a:prstGeom>
          <a:noFill/>
        </p:spPr>
        <p:txBody>
          <a:bodyPr spcFirstLastPara="1" wrap="square" lIns="36000" tIns="36000" rIns="36000" bIns="36000"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9" name="Google Shape;199;p13"/>
          <p:cNvSpPr txBox="1">
            <a:spLocks noGrp="1"/>
          </p:cNvSpPr>
          <p:nvPr>
            <p:ph type="title" idx="7" hasCustomPrompt="1"/>
          </p:nvPr>
        </p:nvSpPr>
        <p:spPr>
          <a:xfrm>
            <a:off x="4768119" y="3531700"/>
            <a:ext cx="734700" cy="447600"/>
          </a:xfrm>
          <a:prstGeom prst="rect">
            <a:avLst/>
          </a:prstGeom>
          <a:noFill/>
        </p:spPr>
        <p:txBody>
          <a:bodyPr spcFirstLastPara="1" wrap="square" lIns="36000" tIns="36000" rIns="36000" bIns="36000"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0" name="Google Shape;200;p13"/>
          <p:cNvSpPr txBox="1">
            <a:spLocks noGrp="1"/>
          </p:cNvSpPr>
          <p:nvPr>
            <p:ph type="subTitle" idx="1"/>
          </p:nvPr>
        </p:nvSpPr>
        <p:spPr>
          <a:xfrm>
            <a:off x="1509081" y="1773400"/>
            <a:ext cx="2866800" cy="4476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01" name="Google Shape;201;p13"/>
          <p:cNvSpPr txBox="1">
            <a:spLocks noGrp="1"/>
          </p:cNvSpPr>
          <p:nvPr>
            <p:ph type="subTitle" idx="8"/>
          </p:nvPr>
        </p:nvSpPr>
        <p:spPr>
          <a:xfrm>
            <a:off x="1509081" y="2676745"/>
            <a:ext cx="2866800" cy="4476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02" name="Google Shape;202;p13"/>
          <p:cNvSpPr txBox="1">
            <a:spLocks noGrp="1"/>
          </p:cNvSpPr>
          <p:nvPr>
            <p:ph type="subTitle" idx="9"/>
          </p:nvPr>
        </p:nvSpPr>
        <p:spPr>
          <a:xfrm>
            <a:off x="1509081" y="3531700"/>
            <a:ext cx="2866800" cy="4476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03" name="Google Shape;203;p13"/>
          <p:cNvSpPr txBox="1">
            <a:spLocks noGrp="1"/>
          </p:cNvSpPr>
          <p:nvPr>
            <p:ph type="subTitle" idx="13"/>
          </p:nvPr>
        </p:nvSpPr>
        <p:spPr>
          <a:xfrm>
            <a:off x="5502831" y="1773400"/>
            <a:ext cx="2866800" cy="4476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04" name="Google Shape;204;p13"/>
          <p:cNvSpPr txBox="1">
            <a:spLocks noGrp="1"/>
          </p:cNvSpPr>
          <p:nvPr>
            <p:ph type="subTitle" idx="14"/>
          </p:nvPr>
        </p:nvSpPr>
        <p:spPr>
          <a:xfrm>
            <a:off x="5502831" y="2676745"/>
            <a:ext cx="2866800" cy="4476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05" name="Google Shape;205;p13"/>
          <p:cNvSpPr txBox="1">
            <a:spLocks noGrp="1"/>
          </p:cNvSpPr>
          <p:nvPr>
            <p:ph type="subTitle" idx="15"/>
          </p:nvPr>
        </p:nvSpPr>
        <p:spPr>
          <a:xfrm>
            <a:off x="5502831" y="3531700"/>
            <a:ext cx="2866800" cy="4476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206" name="Google Shape;206;p13"/>
          <p:cNvGrpSpPr/>
          <p:nvPr/>
        </p:nvGrpSpPr>
        <p:grpSpPr>
          <a:xfrm>
            <a:off x="0" y="0"/>
            <a:ext cx="9144000" cy="5143500"/>
            <a:chOff x="0" y="0"/>
            <a:chExt cx="9144000" cy="5143500"/>
          </a:xfrm>
        </p:grpSpPr>
        <p:grpSp>
          <p:nvGrpSpPr>
            <p:cNvPr id="207" name="Google Shape;207;p13"/>
            <p:cNvGrpSpPr/>
            <p:nvPr/>
          </p:nvGrpSpPr>
          <p:grpSpPr>
            <a:xfrm>
              <a:off x="0" y="0"/>
              <a:ext cx="9144000" cy="5143500"/>
              <a:chOff x="0" y="0"/>
              <a:chExt cx="9144000" cy="5143500"/>
            </a:xfrm>
          </p:grpSpPr>
          <p:grpSp>
            <p:nvGrpSpPr>
              <p:cNvPr id="208" name="Google Shape;208;p13"/>
              <p:cNvGrpSpPr/>
              <p:nvPr/>
            </p:nvGrpSpPr>
            <p:grpSpPr>
              <a:xfrm>
                <a:off x="237900" y="237900"/>
                <a:ext cx="8668200" cy="4667700"/>
                <a:chOff x="237900" y="237900"/>
                <a:chExt cx="8668200" cy="4667700"/>
              </a:xfrm>
            </p:grpSpPr>
            <p:cxnSp>
              <p:nvCxnSpPr>
                <p:cNvPr id="209" name="Google Shape;209;p13"/>
                <p:cNvCxnSpPr>
                  <a:stCxn id="210" idx="5"/>
                  <a:endCxn id="211"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12" name="Google Shape;212;p13"/>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13" name="Google Shape;213;p13"/>
                <p:cNvCxnSpPr>
                  <a:stCxn id="210" idx="5"/>
                  <a:endCxn id="214"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15" name="Google Shape;215;p13"/>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16" name="Google Shape;216;p13"/>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17" name="Google Shape;217;p13"/>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18" name="Google Shape;218;p13"/>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19" name="Google Shape;219;p13"/>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210" name="Google Shape;210;p13"/>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1" name="Google Shape;211;p13"/>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4" name="Google Shape;214;p13"/>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0" name="Google Shape;220;p13"/>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221" name="Google Shape;221;p13"/>
            <p:cNvGrpSpPr/>
            <p:nvPr/>
          </p:nvGrpSpPr>
          <p:grpSpPr>
            <a:xfrm>
              <a:off x="237900" y="237900"/>
              <a:ext cx="8668200" cy="4667700"/>
              <a:chOff x="237900" y="237900"/>
              <a:chExt cx="8668200" cy="4667700"/>
            </a:xfrm>
          </p:grpSpPr>
          <p:sp>
            <p:nvSpPr>
              <p:cNvPr id="222" name="Google Shape;222;p13"/>
              <p:cNvSpPr/>
              <p:nvPr/>
            </p:nvSpPr>
            <p:spPr>
              <a:xfrm>
                <a:off x="237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3" name="Google Shape;223;p13"/>
              <p:cNvSpPr/>
              <p:nvPr/>
            </p:nvSpPr>
            <p:spPr>
              <a:xfrm>
                <a:off x="8829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24"/>
        <p:cNvGrpSpPr/>
        <p:nvPr/>
      </p:nvGrpSpPr>
      <p:grpSpPr>
        <a:xfrm>
          <a:off x="0" y="0"/>
          <a:ext cx="0" cy="0"/>
          <a:chOff x="0" y="0"/>
          <a:chExt cx="0" cy="0"/>
        </a:xfrm>
      </p:grpSpPr>
      <p:sp>
        <p:nvSpPr>
          <p:cNvPr id="225" name="Google Shape;225;p14"/>
          <p:cNvSpPr txBox="1">
            <a:spLocks noGrp="1"/>
          </p:cNvSpPr>
          <p:nvPr>
            <p:ph type="title"/>
          </p:nvPr>
        </p:nvSpPr>
        <p:spPr>
          <a:xfrm>
            <a:off x="1909900" y="445025"/>
            <a:ext cx="3021300" cy="505800"/>
          </a:xfrm>
          <a:prstGeom prst="rect">
            <a:avLst/>
          </a:prstGeom>
          <a:noFill/>
        </p:spPr>
        <p:txBody>
          <a:bodyPr spcFirstLastPara="1" wrap="square" lIns="36000" tIns="36000" rIns="36000" bIns="360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26" name="Google Shape;226;p14"/>
          <p:cNvGrpSpPr/>
          <p:nvPr/>
        </p:nvGrpSpPr>
        <p:grpSpPr>
          <a:xfrm>
            <a:off x="0" y="0"/>
            <a:ext cx="9144000" cy="5143500"/>
            <a:chOff x="0" y="0"/>
            <a:chExt cx="9144000" cy="5143500"/>
          </a:xfrm>
        </p:grpSpPr>
        <p:grpSp>
          <p:nvGrpSpPr>
            <p:cNvPr id="227" name="Google Shape;227;p14"/>
            <p:cNvGrpSpPr/>
            <p:nvPr/>
          </p:nvGrpSpPr>
          <p:grpSpPr>
            <a:xfrm>
              <a:off x="0" y="0"/>
              <a:ext cx="9144000" cy="5143500"/>
              <a:chOff x="0" y="0"/>
              <a:chExt cx="9144000" cy="5143500"/>
            </a:xfrm>
          </p:grpSpPr>
          <p:grpSp>
            <p:nvGrpSpPr>
              <p:cNvPr id="228" name="Google Shape;228;p14"/>
              <p:cNvGrpSpPr/>
              <p:nvPr/>
            </p:nvGrpSpPr>
            <p:grpSpPr>
              <a:xfrm>
                <a:off x="237900" y="237900"/>
                <a:ext cx="8668200" cy="4667700"/>
                <a:chOff x="237900" y="237900"/>
                <a:chExt cx="8668200" cy="4667700"/>
              </a:xfrm>
            </p:grpSpPr>
            <p:cxnSp>
              <p:nvCxnSpPr>
                <p:cNvPr id="229" name="Google Shape;229;p14"/>
                <p:cNvCxnSpPr>
                  <a:stCxn id="230" idx="5"/>
                  <a:endCxn id="231"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32" name="Google Shape;232;p14"/>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33" name="Google Shape;233;p14"/>
                <p:cNvCxnSpPr>
                  <a:stCxn id="230" idx="5"/>
                  <a:endCxn id="234"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35" name="Google Shape;235;p14"/>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36" name="Google Shape;236;p14"/>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37" name="Google Shape;237;p14"/>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38" name="Google Shape;238;p14"/>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39" name="Google Shape;239;p14"/>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230" name="Google Shape;230;p14"/>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1" name="Google Shape;231;p14"/>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4" name="Google Shape;234;p14"/>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0" name="Google Shape;240;p14"/>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241" name="Google Shape;241;p14"/>
            <p:cNvGrpSpPr/>
            <p:nvPr/>
          </p:nvGrpSpPr>
          <p:grpSpPr>
            <a:xfrm>
              <a:off x="237900" y="237900"/>
              <a:ext cx="8668200" cy="4667700"/>
              <a:chOff x="237900" y="237900"/>
              <a:chExt cx="8668200" cy="4667700"/>
            </a:xfrm>
          </p:grpSpPr>
          <p:sp>
            <p:nvSpPr>
              <p:cNvPr id="242" name="Google Shape;242;p14"/>
              <p:cNvSpPr/>
              <p:nvPr/>
            </p:nvSpPr>
            <p:spPr>
              <a:xfrm flipH="1">
                <a:off x="8829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3" name="Google Shape;243;p14"/>
              <p:cNvSpPr/>
              <p:nvPr/>
            </p:nvSpPr>
            <p:spPr>
              <a:xfrm flipH="1">
                <a:off x="237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4_1">
    <p:spTree>
      <p:nvGrpSpPr>
        <p:cNvPr id="1" name="Shape 244"/>
        <p:cNvGrpSpPr/>
        <p:nvPr/>
      </p:nvGrpSpPr>
      <p:grpSpPr>
        <a:xfrm>
          <a:off x="0" y="0"/>
          <a:ext cx="0" cy="0"/>
          <a:chOff x="0" y="0"/>
          <a:chExt cx="0" cy="0"/>
        </a:xfrm>
      </p:grpSpPr>
      <p:sp>
        <p:nvSpPr>
          <p:cNvPr id="245" name="Google Shape;245;p15"/>
          <p:cNvSpPr>
            <a:spLocks noGrp="1"/>
          </p:cNvSpPr>
          <p:nvPr>
            <p:ph type="pic" idx="2"/>
          </p:nvPr>
        </p:nvSpPr>
        <p:spPr>
          <a:xfrm>
            <a:off x="475545" y="478300"/>
            <a:ext cx="4805100" cy="2785500"/>
          </a:xfrm>
          <a:prstGeom prst="rect">
            <a:avLst/>
          </a:prstGeom>
          <a:noFill/>
          <a:ln>
            <a:noFill/>
          </a:ln>
        </p:spPr>
      </p:sp>
      <p:sp>
        <p:nvSpPr>
          <p:cNvPr id="246" name="Google Shape;246;p15"/>
          <p:cNvSpPr>
            <a:spLocks noGrp="1"/>
          </p:cNvSpPr>
          <p:nvPr>
            <p:ph type="pic" idx="3"/>
          </p:nvPr>
        </p:nvSpPr>
        <p:spPr>
          <a:xfrm>
            <a:off x="5452150" y="478300"/>
            <a:ext cx="3216300" cy="4186800"/>
          </a:xfrm>
          <a:prstGeom prst="rect">
            <a:avLst/>
          </a:prstGeom>
          <a:noFill/>
          <a:ln>
            <a:noFill/>
          </a:ln>
        </p:spPr>
      </p:sp>
      <p:grpSp>
        <p:nvGrpSpPr>
          <p:cNvPr id="247" name="Google Shape;247;p15"/>
          <p:cNvGrpSpPr/>
          <p:nvPr/>
        </p:nvGrpSpPr>
        <p:grpSpPr>
          <a:xfrm>
            <a:off x="0" y="0"/>
            <a:ext cx="9144000" cy="5143500"/>
            <a:chOff x="0" y="0"/>
            <a:chExt cx="9144000" cy="5143500"/>
          </a:xfrm>
        </p:grpSpPr>
        <p:grpSp>
          <p:nvGrpSpPr>
            <p:cNvPr id="248" name="Google Shape;248;p15"/>
            <p:cNvGrpSpPr/>
            <p:nvPr/>
          </p:nvGrpSpPr>
          <p:grpSpPr>
            <a:xfrm>
              <a:off x="0" y="0"/>
              <a:ext cx="9144000" cy="5143500"/>
              <a:chOff x="0" y="0"/>
              <a:chExt cx="9144000" cy="5143500"/>
            </a:xfrm>
          </p:grpSpPr>
          <p:grpSp>
            <p:nvGrpSpPr>
              <p:cNvPr id="249" name="Google Shape;249;p15"/>
              <p:cNvGrpSpPr/>
              <p:nvPr/>
            </p:nvGrpSpPr>
            <p:grpSpPr>
              <a:xfrm>
                <a:off x="237900" y="237900"/>
                <a:ext cx="8668200" cy="4667700"/>
                <a:chOff x="237900" y="237900"/>
                <a:chExt cx="8668200" cy="4667700"/>
              </a:xfrm>
            </p:grpSpPr>
            <p:cxnSp>
              <p:nvCxnSpPr>
                <p:cNvPr id="250" name="Google Shape;250;p15"/>
                <p:cNvCxnSpPr>
                  <a:stCxn id="251" idx="5"/>
                  <a:endCxn id="252"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53" name="Google Shape;253;p15"/>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54" name="Google Shape;254;p15"/>
                <p:cNvCxnSpPr>
                  <a:stCxn id="251" idx="5"/>
                  <a:endCxn id="255"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56" name="Google Shape;256;p15"/>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57" name="Google Shape;257;p15"/>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58" name="Google Shape;258;p15"/>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59" name="Google Shape;259;p15"/>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60" name="Google Shape;260;p15"/>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251" name="Google Shape;251;p15"/>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2" name="Google Shape;252;p15"/>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5" name="Google Shape;255;p15"/>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1" name="Google Shape;261;p15"/>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262" name="Google Shape;262;p15"/>
            <p:cNvGrpSpPr/>
            <p:nvPr/>
          </p:nvGrpSpPr>
          <p:grpSpPr>
            <a:xfrm rot="10800000" flipH="1">
              <a:off x="237900" y="237900"/>
              <a:ext cx="8668200" cy="4667700"/>
              <a:chOff x="237900" y="237900"/>
              <a:chExt cx="8668200" cy="4667700"/>
            </a:xfrm>
          </p:grpSpPr>
          <p:sp>
            <p:nvSpPr>
              <p:cNvPr id="263" name="Google Shape;263;p15"/>
              <p:cNvSpPr/>
              <p:nvPr/>
            </p:nvSpPr>
            <p:spPr>
              <a:xfrm>
                <a:off x="237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4" name="Google Shape;264;p15"/>
              <p:cNvSpPr/>
              <p:nvPr/>
            </p:nvSpPr>
            <p:spPr>
              <a:xfrm>
                <a:off x="8829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
        <p:nvSpPr>
          <p:cNvPr id="265" name="Google Shape;265;p15"/>
          <p:cNvSpPr txBox="1">
            <a:spLocks noGrp="1"/>
          </p:cNvSpPr>
          <p:nvPr>
            <p:ph type="title"/>
          </p:nvPr>
        </p:nvSpPr>
        <p:spPr>
          <a:xfrm>
            <a:off x="713225" y="3346400"/>
            <a:ext cx="4598400" cy="628800"/>
          </a:xfrm>
          <a:prstGeom prst="rect">
            <a:avLst/>
          </a:prstGeom>
        </p:spPr>
        <p:txBody>
          <a:bodyPr spcFirstLastPara="1" wrap="square" lIns="36000" tIns="36000" rIns="36000" bIns="3600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6" name="Google Shape;266;p15"/>
          <p:cNvSpPr txBox="1">
            <a:spLocks noGrp="1"/>
          </p:cNvSpPr>
          <p:nvPr>
            <p:ph type="subTitle" idx="1"/>
          </p:nvPr>
        </p:nvSpPr>
        <p:spPr>
          <a:xfrm>
            <a:off x="713225" y="3975200"/>
            <a:ext cx="4598400" cy="6288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267"/>
        <p:cNvGrpSpPr/>
        <p:nvPr/>
      </p:nvGrpSpPr>
      <p:grpSpPr>
        <a:xfrm>
          <a:off x="0" y="0"/>
          <a:ext cx="0" cy="0"/>
          <a:chOff x="0" y="0"/>
          <a:chExt cx="0" cy="0"/>
        </a:xfrm>
      </p:grpSpPr>
      <p:sp>
        <p:nvSpPr>
          <p:cNvPr id="268" name="Google Shape;268;p16"/>
          <p:cNvSpPr txBox="1">
            <a:spLocks noGrp="1"/>
          </p:cNvSpPr>
          <p:nvPr>
            <p:ph type="title"/>
          </p:nvPr>
        </p:nvSpPr>
        <p:spPr>
          <a:xfrm>
            <a:off x="5931175" y="478300"/>
            <a:ext cx="2499600" cy="632700"/>
          </a:xfrm>
          <a:prstGeom prst="rect">
            <a:avLst/>
          </a:prstGeom>
        </p:spPr>
        <p:txBody>
          <a:bodyPr spcFirstLastPara="1" wrap="square" lIns="36000" tIns="36000" rIns="36000" bIns="360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16"/>
          <p:cNvSpPr txBox="1">
            <a:spLocks noGrp="1"/>
          </p:cNvSpPr>
          <p:nvPr>
            <p:ph type="subTitle" idx="1"/>
          </p:nvPr>
        </p:nvSpPr>
        <p:spPr>
          <a:xfrm>
            <a:off x="5931175" y="1125188"/>
            <a:ext cx="2499600" cy="10269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70" name="Google Shape;270;p16"/>
          <p:cNvSpPr>
            <a:spLocks noGrp="1"/>
          </p:cNvSpPr>
          <p:nvPr>
            <p:ph type="pic" idx="2"/>
          </p:nvPr>
        </p:nvSpPr>
        <p:spPr>
          <a:xfrm>
            <a:off x="475561" y="478300"/>
            <a:ext cx="2790600" cy="4186800"/>
          </a:xfrm>
          <a:prstGeom prst="rect">
            <a:avLst/>
          </a:prstGeom>
          <a:noFill/>
          <a:ln>
            <a:noFill/>
          </a:ln>
        </p:spPr>
      </p:sp>
      <p:sp>
        <p:nvSpPr>
          <p:cNvPr id="271" name="Google Shape;271;p16"/>
          <p:cNvSpPr>
            <a:spLocks noGrp="1"/>
          </p:cNvSpPr>
          <p:nvPr>
            <p:ph type="pic" idx="3"/>
          </p:nvPr>
        </p:nvSpPr>
        <p:spPr>
          <a:xfrm>
            <a:off x="3437750" y="2967900"/>
            <a:ext cx="5230800" cy="1697400"/>
          </a:xfrm>
          <a:prstGeom prst="rect">
            <a:avLst/>
          </a:prstGeom>
          <a:noFill/>
          <a:ln>
            <a:noFill/>
          </a:ln>
        </p:spPr>
      </p:sp>
      <p:sp>
        <p:nvSpPr>
          <p:cNvPr id="272" name="Google Shape;272;p16"/>
          <p:cNvSpPr>
            <a:spLocks noGrp="1"/>
          </p:cNvSpPr>
          <p:nvPr>
            <p:ph type="pic" idx="4"/>
          </p:nvPr>
        </p:nvSpPr>
        <p:spPr>
          <a:xfrm>
            <a:off x="3437750" y="480987"/>
            <a:ext cx="2258400" cy="2315400"/>
          </a:xfrm>
          <a:prstGeom prst="rect">
            <a:avLst/>
          </a:prstGeom>
          <a:noFill/>
          <a:ln>
            <a:noFill/>
          </a:ln>
        </p:spPr>
      </p:sp>
      <p:grpSp>
        <p:nvGrpSpPr>
          <p:cNvPr id="273" name="Google Shape;273;p16"/>
          <p:cNvGrpSpPr/>
          <p:nvPr/>
        </p:nvGrpSpPr>
        <p:grpSpPr>
          <a:xfrm>
            <a:off x="0" y="0"/>
            <a:ext cx="9144000" cy="5143500"/>
            <a:chOff x="0" y="0"/>
            <a:chExt cx="9144000" cy="5143500"/>
          </a:xfrm>
        </p:grpSpPr>
        <p:grpSp>
          <p:nvGrpSpPr>
            <p:cNvPr id="274" name="Google Shape;274;p16"/>
            <p:cNvGrpSpPr/>
            <p:nvPr/>
          </p:nvGrpSpPr>
          <p:grpSpPr>
            <a:xfrm>
              <a:off x="0" y="0"/>
              <a:ext cx="9144000" cy="5143500"/>
              <a:chOff x="0" y="0"/>
              <a:chExt cx="9144000" cy="5143500"/>
            </a:xfrm>
          </p:grpSpPr>
          <p:grpSp>
            <p:nvGrpSpPr>
              <p:cNvPr id="275" name="Google Shape;275;p16"/>
              <p:cNvGrpSpPr/>
              <p:nvPr/>
            </p:nvGrpSpPr>
            <p:grpSpPr>
              <a:xfrm>
                <a:off x="237900" y="237900"/>
                <a:ext cx="8668200" cy="4667700"/>
                <a:chOff x="237900" y="237900"/>
                <a:chExt cx="8668200" cy="4667700"/>
              </a:xfrm>
            </p:grpSpPr>
            <p:cxnSp>
              <p:nvCxnSpPr>
                <p:cNvPr id="276" name="Google Shape;276;p16"/>
                <p:cNvCxnSpPr>
                  <a:stCxn id="277" idx="5"/>
                  <a:endCxn id="278"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79" name="Google Shape;279;p16"/>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80" name="Google Shape;280;p16"/>
                <p:cNvCxnSpPr>
                  <a:stCxn id="277" idx="5"/>
                  <a:endCxn id="281"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82" name="Google Shape;282;p16"/>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83" name="Google Shape;283;p16"/>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84" name="Google Shape;284;p16"/>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285" name="Google Shape;285;p16"/>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286" name="Google Shape;286;p16"/>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277" name="Google Shape;277;p16"/>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78" name="Google Shape;278;p16"/>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81" name="Google Shape;281;p16"/>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87" name="Google Shape;287;p16"/>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288" name="Google Shape;288;p16"/>
            <p:cNvGrpSpPr/>
            <p:nvPr/>
          </p:nvGrpSpPr>
          <p:grpSpPr>
            <a:xfrm>
              <a:off x="237900" y="237900"/>
              <a:ext cx="8668200" cy="4667700"/>
              <a:chOff x="237900" y="237900"/>
              <a:chExt cx="8668200" cy="4667700"/>
            </a:xfrm>
          </p:grpSpPr>
          <p:sp>
            <p:nvSpPr>
              <p:cNvPr id="289" name="Google Shape;289;p16"/>
              <p:cNvSpPr/>
              <p:nvPr/>
            </p:nvSpPr>
            <p:spPr>
              <a:xfrm>
                <a:off x="237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0" name="Google Shape;290;p16"/>
              <p:cNvSpPr/>
              <p:nvPr/>
            </p:nvSpPr>
            <p:spPr>
              <a:xfrm>
                <a:off x="8829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10_1">
    <p:spTree>
      <p:nvGrpSpPr>
        <p:cNvPr id="1" name="Shape 291"/>
        <p:cNvGrpSpPr/>
        <p:nvPr/>
      </p:nvGrpSpPr>
      <p:grpSpPr>
        <a:xfrm>
          <a:off x="0" y="0"/>
          <a:ext cx="0" cy="0"/>
          <a:chOff x="0" y="0"/>
          <a:chExt cx="0" cy="0"/>
        </a:xfrm>
      </p:grpSpPr>
      <p:sp>
        <p:nvSpPr>
          <p:cNvPr id="292" name="Google Shape;292;p17"/>
          <p:cNvSpPr txBox="1">
            <a:spLocks noGrp="1"/>
          </p:cNvSpPr>
          <p:nvPr>
            <p:ph type="title"/>
          </p:nvPr>
        </p:nvSpPr>
        <p:spPr>
          <a:xfrm>
            <a:off x="713250" y="478300"/>
            <a:ext cx="4635900" cy="572700"/>
          </a:xfrm>
          <a:prstGeom prst="rect">
            <a:avLst/>
          </a:prstGeom>
        </p:spPr>
        <p:txBody>
          <a:bodyPr spcFirstLastPara="1" wrap="square" lIns="36000" tIns="36000" rIns="36000" bIns="360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3" name="Google Shape;293;p17"/>
          <p:cNvSpPr txBox="1">
            <a:spLocks noGrp="1"/>
          </p:cNvSpPr>
          <p:nvPr>
            <p:ph type="body" idx="1"/>
          </p:nvPr>
        </p:nvSpPr>
        <p:spPr>
          <a:xfrm>
            <a:off x="713250" y="1257575"/>
            <a:ext cx="7717500" cy="2583600"/>
          </a:xfrm>
          <a:prstGeom prst="rect">
            <a:avLst/>
          </a:prstGeom>
        </p:spPr>
        <p:txBody>
          <a:bodyPr spcFirstLastPara="1" wrap="square" lIns="36000" tIns="36000" rIns="36000" bIns="36000"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120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294" name="Google Shape;294;p17"/>
          <p:cNvGrpSpPr/>
          <p:nvPr/>
        </p:nvGrpSpPr>
        <p:grpSpPr>
          <a:xfrm>
            <a:off x="0" y="0"/>
            <a:ext cx="9144000" cy="5143500"/>
            <a:chOff x="0" y="0"/>
            <a:chExt cx="9144000" cy="5143500"/>
          </a:xfrm>
        </p:grpSpPr>
        <p:grpSp>
          <p:nvGrpSpPr>
            <p:cNvPr id="295" name="Google Shape;295;p17"/>
            <p:cNvGrpSpPr/>
            <p:nvPr/>
          </p:nvGrpSpPr>
          <p:grpSpPr>
            <a:xfrm>
              <a:off x="0" y="0"/>
              <a:ext cx="9144000" cy="5143500"/>
              <a:chOff x="0" y="0"/>
              <a:chExt cx="9144000" cy="5143500"/>
            </a:xfrm>
          </p:grpSpPr>
          <p:grpSp>
            <p:nvGrpSpPr>
              <p:cNvPr id="296" name="Google Shape;296;p17"/>
              <p:cNvGrpSpPr/>
              <p:nvPr/>
            </p:nvGrpSpPr>
            <p:grpSpPr>
              <a:xfrm>
                <a:off x="237900" y="237900"/>
                <a:ext cx="8668200" cy="4667700"/>
                <a:chOff x="237900" y="237900"/>
                <a:chExt cx="8668200" cy="4667700"/>
              </a:xfrm>
            </p:grpSpPr>
            <p:cxnSp>
              <p:nvCxnSpPr>
                <p:cNvPr id="297" name="Google Shape;297;p17"/>
                <p:cNvCxnSpPr>
                  <a:stCxn id="298" idx="5"/>
                  <a:endCxn id="299"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00" name="Google Shape;300;p17"/>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01" name="Google Shape;301;p17"/>
                <p:cNvCxnSpPr>
                  <a:stCxn id="298" idx="5"/>
                  <a:endCxn id="302"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03" name="Google Shape;303;p17"/>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17"/>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05" name="Google Shape;305;p17"/>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06" name="Google Shape;306;p17"/>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07" name="Google Shape;307;p17"/>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298" name="Google Shape;298;p17"/>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9" name="Google Shape;299;p17"/>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2" name="Google Shape;302;p17"/>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8" name="Google Shape;308;p17"/>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309" name="Google Shape;309;p17"/>
            <p:cNvGrpSpPr/>
            <p:nvPr/>
          </p:nvGrpSpPr>
          <p:grpSpPr>
            <a:xfrm rot="10800000" flipH="1">
              <a:off x="237900" y="237900"/>
              <a:ext cx="8668200" cy="4667700"/>
              <a:chOff x="237900" y="237900"/>
              <a:chExt cx="8668200" cy="4667700"/>
            </a:xfrm>
          </p:grpSpPr>
          <p:sp>
            <p:nvSpPr>
              <p:cNvPr id="310" name="Google Shape;310;p17"/>
              <p:cNvSpPr/>
              <p:nvPr/>
            </p:nvSpPr>
            <p:spPr>
              <a:xfrm>
                <a:off x="237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11" name="Google Shape;311;p17"/>
              <p:cNvSpPr/>
              <p:nvPr/>
            </p:nvSpPr>
            <p:spPr>
              <a:xfrm>
                <a:off x="8829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12"/>
        <p:cNvGrpSpPr/>
        <p:nvPr/>
      </p:nvGrpSpPr>
      <p:grpSpPr>
        <a:xfrm>
          <a:off x="0" y="0"/>
          <a:ext cx="0" cy="0"/>
          <a:chOff x="0" y="0"/>
          <a:chExt cx="0" cy="0"/>
        </a:xfrm>
      </p:grpSpPr>
      <p:sp>
        <p:nvSpPr>
          <p:cNvPr id="313" name="Google Shape;313;p18"/>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4" name="Google Shape;314;p18"/>
          <p:cNvSpPr txBox="1">
            <a:spLocks noGrp="1"/>
          </p:cNvSpPr>
          <p:nvPr>
            <p:ph type="subTitle" idx="1"/>
          </p:nvPr>
        </p:nvSpPr>
        <p:spPr>
          <a:xfrm>
            <a:off x="851225" y="2514648"/>
            <a:ext cx="2348100" cy="15018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15" name="Google Shape;315;p18"/>
          <p:cNvSpPr txBox="1">
            <a:spLocks noGrp="1"/>
          </p:cNvSpPr>
          <p:nvPr>
            <p:ph type="subTitle" idx="2"/>
          </p:nvPr>
        </p:nvSpPr>
        <p:spPr>
          <a:xfrm>
            <a:off x="3397948" y="2514648"/>
            <a:ext cx="2348100" cy="15018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16" name="Google Shape;316;p18"/>
          <p:cNvSpPr txBox="1">
            <a:spLocks noGrp="1"/>
          </p:cNvSpPr>
          <p:nvPr>
            <p:ph type="subTitle" idx="3"/>
          </p:nvPr>
        </p:nvSpPr>
        <p:spPr>
          <a:xfrm>
            <a:off x="5944675" y="2514650"/>
            <a:ext cx="2348100" cy="15018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17" name="Google Shape;317;p18"/>
          <p:cNvSpPr txBox="1">
            <a:spLocks noGrp="1"/>
          </p:cNvSpPr>
          <p:nvPr>
            <p:ph type="subTitle" idx="4"/>
          </p:nvPr>
        </p:nvSpPr>
        <p:spPr>
          <a:xfrm>
            <a:off x="851225" y="1706750"/>
            <a:ext cx="2348100" cy="8079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18" name="Google Shape;318;p18"/>
          <p:cNvSpPr txBox="1">
            <a:spLocks noGrp="1"/>
          </p:cNvSpPr>
          <p:nvPr>
            <p:ph type="subTitle" idx="5"/>
          </p:nvPr>
        </p:nvSpPr>
        <p:spPr>
          <a:xfrm>
            <a:off x="3397952" y="1706750"/>
            <a:ext cx="2348100" cy="8079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19" name="Google Shape;319;p18"/>
          <p:cNvSpPr txBox="1">
            <a:spLocks noGrp="1"/>
          </p:cNvSpPr>
          <p:nvPr>
            <p:ph type="subTitle" idx="6"/>
          </p:nvPr>
        </p:nvSpPr>
        <p:spPr>
          <a:xfrm>
            <a:off x="5944675" y="1706750"/>
            <a:ext cx="2348100" cy="8079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320" name="Google Shape;320;p18"/>
          <p:cNvGrpSpPr/>
          <p:nvPr/>
        </p:nvGrpSpPr>
        <p:grpSpPr>
          <a:xfrm>
            <a:off x="0" y="0"/>
            <a:ext cx="9144000" cy="5143500"/>
            <a:chOff x="0" y="0"/>
            <a:chExt cx="9144000" cy="5143500"/>
          </a:xfrm>
        </p:grpSpPr>
        <p:grpSp>
          <p:nvGrpSpPr>
            <p:cNvPr id="321" name="Google Shape;321;p18"/>
            <p:cNvGrpSpPr/>
            <p:nvPr/>
          </p:nvGrpSpPr>
          <p:grpSpPr>
            <a:xfrm>
              <a:off x="237900" y="237900"/>
              <a:ext cx="8668200" cy="4667700"/>
              <a:chOff x="237900" y="237900"/>
              <a:chExt cx="8668200" cy="4667700"/>
            </a:xfrm>
          </p:grpSpPr>
          <p:cxnSp>
            <p:nvCxnSpPr>
              <p:cNvPr id="322" name="Google Shape;322;p18"/>
              <p:cNvCxnSpPr>
                <a:stCxn id="323" idx="5"/>
                <a:endCxn id="324"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25" name="Google Shape;325;p18"/>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26" name="Google Shape;326;p18"/>
              <p:cNvCxnSpPr>
                <a:stCxn id="323" idx="5"/>
                <a:endCxn id="327"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28" name="Google Shape;328;p18"/>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29" name="Google Shape;329;p18"/>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30" name="Google Shape;330;p18"/>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31" name="Google Shape;331;p18"/>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32" name="Google Shape;332;p18"/>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323" name="Google Shape;323;p18"/>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24" name="Google Shape;324;p18"/>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27" name="Google Shape;327;p18"/>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33" name="Google Shape;333;p18"/>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334" name="Google Shape;334;p18"/>
          <p:cNvSpPr/>
          <p:nvPr/>
        </p:nvSpPr>
        <p:spPr>
          <a:xfrm rot="10800000" flipH="1">
            <a:off x="237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35"/>
        <p:cNvGrpSpPr/>
        <p:nvPr/>
      </p:nvGrpSpPr>
      <p:grpSpPr>
        <a:xfrm>
          <a:off x="0" y="0"/>
          <a:ext cx="0" cy="0"/>
          <a:chOff x="0" y="0"/>
          <a:chExt cx="0" cy="0"/>
        </a:xfrm>
      </p:grpSpPr>
      <p:sp>
        <p:nvSpPr>
          <p:cNvPr id="336" name="Google Shape;336;p19"/>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7" name="Google Shape;337;p19"/>
          <p:cNvSpPr txBox="1">
            <a:spLocks noGrp="1"/>
          </p:cNvSpPr>
          <p:nvPr>
            <p:ph type="subTitle" idx="1"/>
          </p:nvPr>
        </p:nvSpPr>
        <p:spPr>
          <a:xfrm>
            <a:off x="1169274" y="1701837"/>
            <a:ext cx="3043500" cy="10884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38" name="Google Shape;338;p19"/>
          <p:cNvSpPr txBox="1">
            <a:spLocks noGrp="1"/>
          </p:cNvSpPr>
          <p:nvPr>
            <p:ph type="subTitle" idx="2"/>
          </p:nvPr>
        </p:nvSpPr>
        <p:spPr>
          <a:xfrm>
            <a:off x="4931225" y="1701831"/>
            <a:ext cx="3043500" cy="10884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39" name="Google Shape;339;p19"/>
          <p:cNvSpPr txBox="1">
            <a:spLocks noGrp="1"/>
          </p:cNvSpPr>
          <p:nvPr>
            <p:ph type="subTitle" idx="3"/>
          </p:nvPr>
        </p:nvSpPr>
        <p:spPr>
          <a:xfrm>
            <a:off x="1169274" y="3390024"/>
            <a:ext cx="3043500" cy="10884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40" name="Google Shape;340;p19"/>
          <p:cNvSpPr txBox="1">
            <a:spLocks noGrp="1"/>
          </p:cNvSpPr>
          <p:nvPr>
            <p:ph type="subTitle" idx="4"/>
          </p:nvPr>
        </p:nvSpPr>
        <p:spPr>
          <a:xfrm>
            <a:off x="4931227" y="3390025"/>
            <a:ext cx="3043500" cy="10884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41" name="Google Shape;341;p19"/>
          <p:cNvSpPr txBox="1">
            <a:spLocks noGrp="1"/>
          </p:cNvSpPr>
          <p:nvPr>
            <p:ph type="subTitle" idx="5"/>
          </p:nvPr>
        </p:nvSpPr>
        <p:spPr>
          <a:xfrm>
            <a:off x="1169273" y="1321079"/>
            <a:ext cx="3043500" cy="3771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42" name="Google Shape;342;p19"/>
          <p:cNvSpPr txBox="1">
            <a:spLocks noGrp="1"/>
          </p:cNvSpPr>
          <p:nvPr>
            <p:ph type="subTitle" idx="6"/>
          </p:nvPr>
        </p:nvSpPr>
        <p:spPr>
          <a:xfrm>
            <a:off x="1169273" y="3009341"/>
            <a:ext cx="3043500" cy="3771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43" name="Google Shape;343;p19"/>
          <p:cNvSpPr txBox="1">
            <a:spLocks noGrp="1"/>
          </p:cNvSpPr>
          <p:nvPr>
            <p:ph type="subTitle" idx="7"/>
          </p:nvPr>
        </p:nvSpPr>
        <p:spPr>
          <a:xfrm>
            <a:off x="4931196" y="1321075"/>
            <a:ext cx="3043500" cy="3771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44" name="Google Shape;344;p19"/>
          <p:cNvSpPr txBox="1">
            <a:spLocks noGrp="1"/>
          </p:cNvSpPr>
          <p:nvPr>
            <p:ph type="subTitle" idx="8"/>
          </p:nvPr>
        </p:nvSpPr>
        <p:spPr>
          <a:xfrm>
            <a:off x="4931196" y="3009333"/>
            <a:ext cx="3043500" cy="3771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345" name="Google Shape;345;p19"/>
          <p:cNvGrpSpPr/>
          <p:nvPr/>
        </p:nvGrpSpPr>
        <p:grpSpPr>
          <a:xfrm>
            <a:off x="0" y="0"/>
            <a:ext cx="9144000" cy="5143500"/>
            <a:chOff x="0" y="0"/>
            <a:chExt cx="9144000" cy="5143500"/>
          </a:xfrm>
        </p:grpSpPr>
        <p:grpSp>
          <p:nvGrpSpPr>
            <p:cNvPr id="346" name="Google Shape;346;p19"/>
            <p:cNvGrpSpPr/>
            <p:nvPr/>
          </p:nvGrpSpPr>
          <p:grpSpPr>
            <a:xfrm>
              <a:off x="0" y="0"/>
              <a:ext cx="9144000" cy="5143500"/>
              <a:chOff x="0" y="0"/>
              <a:chExt cx="9144000" cy="5143500"/>
            </a:xfrm>
          </p:grpSpPr>
          <p:grpSp>
            <p:nvGrpSpPr>
              <p:cNvPr id="347" name="Google Shape;347;p19"/>
              <p:cNvGrpSpPr/>
              <p:nvPr/>
            </p:nvGrpSpPr>
            <p:grpSpPr>
              <a:xfrm>
                <a:off x="237900" y="237900"/>
                <a:ext cx="8668200" cy="4667700"/>
                <a:chOff x="237900" y="237900"/>
                <a:chExt cx="8668200" cy="4667700"/>
              </a:xfrm>
            </p:grpSpPr>
            <p:cxnSp>
              <p:nvCxnSpPr>
                <p:cNvPr id="348" name="Google Shape;348;p19"/>
                <p:cNvCxnSpPr>
                  <a:stCxn id="349" idx="5"/>
                  <a:endCxn id="350"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51" name="Google Shape;351;p19"/>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52" name="Google Shape;352;p19"/>
                <p:cNvCxnSpPr>
                  <a:stCxn id="349" idx="5"/>
                  <a:endCxn id="353"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54" name="Google Shape;354;p19"/>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55" name="Google Shape;355;p19"/>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56" name="Google Shape;356;p19"/>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57" name="Google Shape;357;p19"/>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58" name="Google Shape;358;p19"/>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349" name="Google Shape;349;p19"/>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50" name="Google Shape;350;p19"/>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53" name="Google Shape;353;p19"/>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59" name="Google Shape;359;p19"/>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360" name="Google Shape;360;p19"/>
            <p:cNvGrpSpPr/>
            <p:nvPr/>
          </p:nvGrpSpPr>
          <p:grpSpPr>
            <a:xfrm>
              <a:off x="237900" y="237900"/>
              <a:ext cx="8668200" cy="4667700"/>
              <a:chOff x="237900" y="237900"/>
              <a:chExt cx="8668200" cy="4667700"/>
            </a:xfrm>
          </p:grpSpPr>
          <p:sp>
            <p:nvSpPr>
              <p:cNvPr id="361" name="Google Shape;361;p19"/>
              <p:cNvSpPr/>
              <p:nvPr/>
            </p:nvSpPr>
            <p:spPr>
              <a:xfrm>
                <a:off x="237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62" name="Google Shape;362;p19"/>
              <p:cNvSpPr/>
              <p:nvPr/>
            </p:nvSpPr>
            <p:spPr>
              <a:xfrm>
                <a:off x="8829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63"/>
        <p:cNvGrpSpPr/>
        <p:nvPr/>
      </p:nvGrpSpPr>
      <p:grpSpPr>
        <a:xfrm>
          <a:off x="0" y="0"/>
          <a:ext cx="0" cy="0"/>
          <a:chOff x="0" y="0"/>
          <a:chExt cx="0" cy="0"/>
        </a:xfrm>
      </p:grpSpPr>
      <p:sp>
        <p:nvSpPr>
          <p:cNvPr id="364" name="Google Shape;364;p20"/>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5" name="Google Shape;365;p20"/>
          <p:cNvSpPr txBox="1">
            <a:spLocks noGrp="1"/>
          </p:cNvSpPr>
          <p:nvPr>
            <p:ph type="subTitle" idx="1"/>
          </p:nvPr>
        </p:nvSpPr>
        <p:spPr>
          <a:xfrm>
            <a:off x="712900" y="1696367"/>
            <a:ext cx="2469300" cy="10593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66" name="Google Shape;366;p20"/>
          <p:cNvSpPr txBox="1">
            <a:spLocks noGrp="1"/>
          </p:cNvSpPr>
          <p:nvPr>
            <p:ph type="subTitle" idx="2"/>
          </p:nvPr>
        </p:nvSpPr>
        <p:spPr>
          <a:xfrm>
            <a:off x="3281976" y="1696377"/>
            <a:ext cx="2579700" cy="10593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67" name="Google Shape;367;p20"/>
          <p:cNvSpPr txBox="1">
            <a:spLocks noGrp="1"/>
          </p:cNvSpPr>
          <p:nvPr>
            <p:ph type="subTitle" idx="3"/>
          </p:nvPr>
        </p:nvSpPr>
        <p:spPr>
          <a:xfrm>
            <a:off x="712900" y="3392302"/>
            <a:ext cx="2469300" cy="10593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68" name="Google Shape;368;p20"/>
          <p:cNvSpPr txBox="1">
            <a:spLocks noGrp="1"/>
          </p:cNvSpPr>
          <p:nvPr>
            <p:ph type="subTitle" idx="4"/>
          </p:nvPr>
        </p:nvSpPr>
        <p:spPr>
          <a:xfrm>
            <a:off x="3281985" y="3392303"/>
            <a:ext cx="2579700" cy="10593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69" name="Google Shape;369;p20"/>
          <p:cNvSpPr txBox="1">
            <a:spLocks noGrp="1"/>
          </p:cNvSpPr>
          <p:nvPr>
            <p:ph type="subTitle" idx="5"/>
          </p:nvPr>
        </p:nvSpPr>
        <p:spPr>
          <a:xfrm>
            <a:off x="5961455" y="1696374"/>
            <a:ext cx="2469300" cy="10593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70" name="Google Shape;370;p20"/>
          <p:cNvSpPr txBox="1">
            <a:spLocks noGrp="1"/>
          </p:cNvSpPr>
          <p:nvPr>
            <p:ph type="subTitle" idx="6"/>
          </p:nvPr>
        </p:nvSpPr>
        <p:spPr>
          <a:xfrm>
            <a:off x="5961474" y="3392302"/>
            <a:ext cx="2469300" cy="10593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371" name="Google Shape;371;p20"/>
          <p:cNvSpPr txBox="1">
            <a:spLocks noGrp="1"/>
          </p:cNvSpPr>
          <p:nvPr>
            <p:ph type="subTitle" idx="7"/>
          </p:nvPr>
        </p:nvSpPr>
        <p:spPr>
          <a:xfrm>
            <a:off x="712900" y="1031226"/>
            <a:ext cx="2469300" cy="6711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72" name="Google Shape;372;p20"/>
          <p:cNvSpPr txBox="1">
            <a:spLocks noGrp="1"/>
          </p:cNvSpPr>
          <p:nvPr>
            <p:ph type="subTitle" idx="8"/>
          </p:nvPr>
        </p:nvSpPr>
        <p:spPr>
          <a:xfrm>
            <a:off x="3281976" y="1031226"/>
            <a:ext cx="2577300" cy="6711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73" name="Google Shape;373;p20"/>
          <p:cNvSpPr txBox="1">
            <a:spLocks noGrp="1"/>
          </p:cNvSpPr>
          <p:nvPr>
            <p:ph type="subTitle" idx="9"/>
          </p:nvPr>
        </p:nvSpPr>
        <p:spPr>
          <a:xfrm>
            <a:off x="5961455" y="1031226"/>
            <a:ext cx="2466900" cy="6711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74" name="Google Shape;374;p20"/>
          <p:cNvSpPr txBox="1">
            <a:spLocks noGrp="1"/>
          </p:cNvSpPr>
          <p:nvPr>
            <p:ph type="subTitle" idx="13"/>
          </p:nvPr>
        </p:nvSpPr>
        <p:spPr>
          <a:xfrm>
            <a:off x="712900" y="2715710"/>
            <a:ext cx="2469300" cy="6711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75" name="Google Shape;375;p20"/>
          <p:cNvSpPr txBox="1">
            <a:spLocks noGrp="1"/>
          </p:cNvSpPr>
          <p:nvPr>
            <p:ph type="subTitle" idx="14"/>
          </p:nvPr>
        </p:nvSpPr>
        <p:spPr>
          <a:xfrm>
            <a:off x="3281976" y="2715706"/>
            <a:ext cx="2577300" cy="6711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76" name="Google Shape;376;p20"/>
          <p:cNvSpPr txBox="1">
            <a:spLocks noGrp="1"/>
          </p:cNvSpPr>
          <p:nvPr>
            <p:ph type="subTitle" idx="15"/>
          </p:nvPr>
        </p:nvSpPr>
        <p:spPr>
          <a:xfrm>
            <a:off x="5961455" y="2715700"/>
            <a:ext cx="2469300" cy="6711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377" name="Google Shape;377;p20"/>
          <p:cNvGrpSpPr/>
          <p:nvPr/>
        </p:nvGrpSpPr>
        <p:grpSpPr>
          <a:xfrm>
            <a:off x="0" y="0"/>
            <a:ext cx="9144000" cy="5143500"/>
            <a:chOff x="0" y="0"/>
            <a:chExt cx="9144000" cy="5143500"/>
          </a:xfrm>
        </p:grpSpPr>
        <p:grpSp>
          <p:nvGrpSpPr>
            <p:cNvPr id="378" name="Google Shape;378;p20"/>
            <p:cNvGrpSpPr/>
            <p:nvPr/>
          </p:nvGrpSpPr>
          <p:grpSpPr>
            <a:xfrm>
              <a:off x="0" y="0"/>
              <a:ext cx="9144000" cy="5143500"/>
              <a:chOff x="0" y="0"/>
              <a:chExt cx="9144000" cy="5143500"/>
            </a:xfrm>
          </p:grpSpPr>
          <p:grpSp>
            <p:nvGrpSpPr>
              <p:cNvPr id="379" name="Google Shape;379;p20"/>
              <p:cNvGrpSpPr/>
              <p:nvPr/>
            </p:nvGrpSpPr>
            <p:grpSpPr>
              <a:xfrm>
                <a:off x="237900" y="237900"/>
                <a:ext cx="8668200" cy="4667700"/>
                <a:chOff x="237900" y="237900"/>
                <a:chExt cx="8668200" cy="4667700"/>
              </a:xfrm>
            </p:grpSpPr>
            <p:cxnSp>
              <p:nvCxnSpPr>
                <p:cNvPr id="380" name="Google Shape;380;p20"/>
                <p:cNvCxnSpPr>
                  <a:stCxn id="381" idx="5"/>
                  <a:endCxn id="382"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83" name="Google Shape;383;p20"/>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84" name="Google Shape;384;p20"/>
                <p:cNvCxnSpPr>
                  <a:stCxn id="381" idx="5"/>
                  <a:endCxn id="385"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86" name="Google Shape;386;p20"/>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87" name="Google Shape;387;p20"/>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88" name="Google Shape;388;p20"/>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89" name="Google Shape;389;p20"/>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390" name="Google Shape;390;p20"/>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381" name="Google Shape;381;p20"/>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82" name="Google Shape;382;p20"/>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85" name="Google Shape;385;p20"/>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91" name="Google Shape;391;p20"/>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392" name="Google Shape;392;p20"/>
            <p:cNvGrpSpPr/>
            <p:nvPr/>
          </p:nvGrpSpPr>
          <p:grpSpPr>
            <a:xfrm rot="10800000" flipH="1">
              <a:off x="237900" y="237900"/>
              <a:ext cx="8668200" cy="4667700"/>
              <a:chOff x="237900" y="237900"/>
              <a:chExt cx="8668200" cy="4667700"/>
            </a:xfrm>
          </p:grpSpPr>
          <p:sp>
            <p:nvSpPr>
              <p:cNvPr id="393" name="Google Shape;393;p20"/>
              <p:cNvSpPr/>
              <p:nvPr/>
            </p:nvSpPr>
            <p:spPr>
              <a:xfrm>
                <a:off x="237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94" name="Google Shape;394;p20"/>
              <p:cNvSpPr/>
              <p:nvPr/>
            </p:nvSpPr>
            <p:spPr>
              <a:xfrm>
                <a:off x="8829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3924750" y="2705100"/>
            <a:ext cx="4383600" cy="841800"/>
          </a:xfrm>
          <a:prstGeom prst="rect">
            <a:avLst/>
          </a:prstGeom>
        </p:spPr>
        <p:txBody>
          <a:bodyPr spcFirstLastPara="1" wrap="square" lIns="36000" tIns="36000" rIns="36000" bIns="36000" anchor="t"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0" name="Google Shape;30;p3"/>
          <p:cNvSpPr txBox="1">
            <a:spLocks noGrp="1"/>
          </p:cNvSpPr>
          <p:nvPr>
            <p:ph type="title" idx="2" hasCustomPrompt="1"/>
          </p:nvPr>
        </p:nvSpPr>
        <p:spPr>
          <a:xfrm>
            <a:off x="5096400" y="1596600"/>
            <a:ext cx="2040300" cy="841800"/>
          </a:xfrm>
          <a:prstGeom prst="rect">
            <a:avLst/>
          </a:prstGeom>
          <a:noFill/>
        </p:spPr>
        <p:txBody>
          <a:bodyPr spcFirstLastPara="1" wrap="square" lIns="36000" tIns="36000" rIns="36000" bIns="36000" anchor="b" anchorCtr="0">
            <a:noAutofit/>
          </a:bodyPr>
          <a:lstStyle>
            <a:lvl1pPr lvl="0" algn="ctr" rtl="0">
              <a:spcBef>
                <a:spcPts val="0"/>
              </a:spcBef>
              <a:spcAft>
                <a:spcPts val="0"/>
              </a:spcAft>
              <a:buClr>
                <a:schemeClr val="lt1"/>
              </a:buClr>
              <a:buSzPts val="6000"/>
              <a:buNone/>
              <a:defRPr sz="5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1" name="Google Shape;31;p3"/>
          <p:cNvSpPr>
            <a:spLocks noGrp="1"/>
          </p:cNvSpPr>
          <p:nvPr>
            <p:ph type="pic" idx="3"/>
          </p:nvPr>
        </p:nvSpPr>
        <p:spPr>
          <a:xfrm flipH="1">
            <a:off x="475592" y="478300"/>
            <a:ext cx="2843700" cy="4186800"/>
          </a:xfrm>
          <a:prstGeom prst="rect">
            <a:avLst/>
          </a:prstGeom>
          <a:noFill/>
          <a:ln>
            <a:noFill/>
          </a:ln>
        </p:spPr>
      </p:sp>
      <p:grpSp>
        <p:nvGrpSpPr>
          <p:cNvPr id="32" name="Google Shape;32;p3"/>
          <p:cNvGrpSpPr/>
          <p:nvPr/>
        </p:nvGrpSpPr>
        <p:grpSpPr>
          <a:xfrm>
            <a:off x="0" y="0"/>
            <a:ext cx="9144000" cy="5143500"/>
            <a:chOff x="0" y="0"/>
            <a:chExt cx="9144000" cy="5143500"/>
          </a:xfrm>
        </p:grpSpPr>
        <p:grpSp>
          <p:nvGrpSpPr>
            <p:cNvPr id="33" name="Google Shape;33;p3"/>
            <p:cNvGrpSpPr/>
            <p:nvPr/>
          </p:nvGrpSpPr>
          <p:grpSpPr>
            <a:xfrm>
              <a:off x="0" y="0"/>
              <a:ext cx="9144000" cy="5143500"/>
              <a:chOff x="0" y="0"/>
              <a:chExt cx="9144000" cy="5143500"/>
            </a:xfrm>
          </p:grpSpPr>
          <p:grpSp>
            <p:nvGrpSpPr>
              <p:cNvPr id="34" name="Google Shape;34;p3"/>
              <p:cNvGrpSpPr/>
              <p:nvPr/>
            </p:nvGrpSpPr>
            <p:grpSpPr>
              <a:xfrm>
                <a:off x="237900" y="237900"/>
                <a:ext cx="8668200" cy="4667700"/>
                <a:chOff x="237900" y="237900"/>
                <a:chExt cx="8668200" cy="4667700"/>
              </a:xfrm>
            </p:grpSpPr>
            <p:cxnSp>
              <p:nvCxnSpPr>
                <p:cNvPr id="35" name="Google Shape;35;p3"/>
                <p:cNvCxnSpPr>
                  <a:stCxn id="36" idx="5"/>
                  <a:endCxn id="37"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8" name="Google Shape;38;p3"/>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39" name="Google Shape;39;p3"/>
                <p:cNvCxnSpPr>
                  <a:stCxn id="36" idx="5"/>
                  <a:endCxn id="40"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1" name="Google Shape;41;p3"/>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2" name="Google Shape;42;p3"/>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3" name="Google Shape;43;p3"/>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44" name="Google Shape;44;p3"/>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5" name="Google Shape;45;p3"/>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36" name="Google Shape;36;p3"/>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 name="Google Shape;37;p3"/>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 name="Google Shape;40;p3"/>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6" name="Google Shape;46;p3"/>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47" name="Google Shape;47;p3"/>
            <p:cNvGrpSpPr/>
            <p:nvPr/>
          </p:nvGrpSpPr>
          <p:grpSpPr>
            <a:xfrm rot="10800000" flipH="1">
              <a:off x="237900" y="237900"/>
              <a:ext cx="8668200" cy="4667700"/>
              <a:chOff x="237900" y="237900"/>
              <a:chExt cx="8668200" cy="4667700"/>
            </a:xfrm>
          </p:grpSpPr>
          <p:sp>
            <p:nvSpPr>
              <p:cNvPr id="48" name="Google Shape;48;p3"/>
              <p:cNvSpPr/>
              <p:nvPr/>
            </p:nvSpPr>
            <p:spPr>
              <a:xfrm flipH="1">
                <a:off x="8829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9" name="Google Shape;49;p3"/>
              <p:cNvSpPr/>
              <p:nvPr/>
            </p:nvSpPr>
            <p:spPr>
              <a:xfrm flipH="1">
                <a:off x="237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395"/>
        <p:cNvGrpSpPr/>
        <p:nvPr/>
      </p:nvGrpSpPr>
      <p:grpSpPr>
        <a:xfrm>
          <a:off x="0" y="0"/>
          <a:ext cx="0" cy="0"/>
          <a:chOff x="0" y="0"/>
          <a:chExt cx="0" cy="0"/>
        </a:xfrm>
      </p:grpSpPr>
      <p:sp>
        <p:nvSpPr>
          <p:cNvPr id="396" name="Google Shape;396;p21"/>
          <p:cNvSpPr txBox="1">
            <a:spLocks noGrp="1"/>
          </p:cNvSpPr>
          <p:nvPr>
            <p:ph type="title"/>
          </p:nvPr>
        </p:nvSpPr>
        <p:spPr>
          <a:xfrm>
            <a:off x="2226000" y="539500"/>
            <a:ext cx="4692000" cy="1058700"/>
          </a:xfrm>
          <a:prstGeom prst="rect">
            <a:avLst/>
          </a:prstGeom>
        </p:spPr>
        <p:txBody>
          <a:bodyPr spcFirstLastPara="1" wrap="square" lIns="36000" tIns="36000" rIns="36000" bIns="36000" anchor="b" anchorCtr="0">
            <a:noAutofit/>
          </a:bodyPr>
          <a:lstStyle>
            <a:lvl1pPr lvl="0" algn="ctr"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7" name="Google Shape;397;p21"/>
          <p:cNvSpPr txBox="1">
            <a:spLocks noGrp="1"/>
          </p:cNvSpPr>
          <p:nvPr>
            <p:ph type="subTitle" idx="1"/>
          </p:nvPr>
        </p:nvSpPr>
        <p:spPr>
          <a:xfrm>
            <a:off x="2347950" y="1932562"/>
            <a:ext cx="4448100" cy="10587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grpSp>
        <p:nvGrpSpPr>
          <p:cNvPr id="398" name="Google Shape;398;p21"/>
          <p:cNvGrpSpPr/>
          <p:nvPr/>
        </p:nvGrpSpPr>
        <p:grpSpPr>
          <a:xfrm>
            <a:off x="0" y="0"/>
            <a:ext cx="9144000" cy="5143500"/>
            <a:chOff x="0" y="0"/>
            <a:chExt cx="9144000" cy="5143500"/>
          </a:xfrm>
        </p:grpSpPr>
        <p:grpSp>
          <p:nvGrpSpPr>
            <p:cNvPr id="399" name="Google Shape;399;p21"/>
            <p:cNvGrpSpPr/>
            <p:nvPr/>
          </p:nvGrpSpPr>
          <p:grpSpPr>
            <a:xfrm>
              <a:off x="0" y="0"/>
              <a:ext cx="9144000" cy="5143500"/>
              <a:chOff x="0" y="0"/>
              <a:chExt cx="9144000" cy="5143500"/>
            </a:xfrm>
          </p:grpSpPr>
          <p:grpSp>
            <p:nvGrpSpPr>
              <p:cNvPr id="400" name="Google Shape;400;p21"/>
              <p:cNvGrpSpPr/>
              <p:nvPr/>
            </p:nvGrpSpPr>
            <p:grpSpPr>
              <a:xfrm>
                <a:off x="237900" y="237900"/>
                <a:ext cx="8668200" cy="4667700"/>
                <a:chOff x="237900" y="237900"/>
                <a:chExt cx="8668200" cy="4667700"/>
              </a:xfrm>
            </p:grpSpPr>
            <p:cxnSp>
              <p:nvCxnSpPr>
                <p:cNvPr id="401" name="Google Shape;401;p21"/>
                <p:cNvCxnSpPr>
                  <a:stCxn id="402" idx="5"/>
                  <a:endCxn id="403"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404" name="Google Shape;404;p21"/>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405" name="Google Shape;405;p21"/>
                <p:cNvCxnSpPr>
                  <a:stCxn id="402" idx="5"/>
                  <a:endCxn id="406"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07" name="Google Shape;407;p21"/>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08" name="Google Shape;408;p21"/>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09" name="Google Shape;409;p21"/>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410" name="Google Shape;410;p21"/>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11" name="Google Shape;411;p21"/>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402" name="Google Shape;402;p21"/>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3" name="Google Shape;403;p21"/>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06" name="Google Shape;406;p21"/>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12" name="Google Shape;412;p21"/>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413" name="Google Shape;413;p21"/>
            <p:cNvGrpSpPr/>
            <p:nvPr/>
          </p:nvGrpSpPr>
          <p:grpSpPr>
            <a:xfrm rot="10800000" flipH="1">
              <a:off x="237900" y="237900"/>
              <a:ext cx="8668200" cy="4667700"/>
              <a:chOff x="237900" y="237900"/>
              <a:chExt cx="8668200" cy="4667700"/>
            </a:xfrm>
          </p:grpSpPr>
          <p:sp>
            <p:nvSpPr>
              <p:cNvPr id="414" name="Google Shape;414;p21"/>
              <p:cNvSpPr/>
              <p:nvPr/>
            </p:nvSpPr>
            <p:spPr>
              <a:xfrm flipH="1">
                <a:off x="8829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15" name="Google Shape;415;p21"/>
              <p:cNvSpPr/>
              <p:nvPr/>
            </p:nvSpPr>
            <p:spPr>
              <a:xfrm flipH="1">
                <a:off x="237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16"/>
        <p:cNvGrpSpPr/>
        <p:nvPr/>
      </p:nvGrpSpPr>
      <p:grpSpPr>
        <a:xfrm>
          <a:off x="0" y="0"/>
          <a:ext cx="0" cy="0"/>
          <a:chOff x="0" y="0"/>
          <a:chExt cx="0" cy="0"/>
        </a:xfrm>
      </p:grpSpPr>
      <p:grpSp>
        <p:nvGrpSpPr>
          <p:cNvPr id="417" name="Google Shape;417;p22"/>
          <p:cNvGrpSpPr/>
          <p:nvPr/>
        </p:nvGrpSpPr>
        <p:grpSpPr>
          <a:xfrm>
            <a:off x="0" y="0"/>
            <a:ext cx="9144000" cy="5143500"/>
            <a:chOff x="0" y="0"/>
            <a:chExt cx="9144000" cy="5143500"/>
          </a:xfrm>
        </p:grpSpPr>
        <p:grpSp>
          <p:nvGrpSpPr>
            <p:cNvPr id="418" name="Google Shape;418;p22"/>
            <p:cNvGrpSpPr/>
            <p:nvPr/>
          </p:nvGrpSpPr>
          <p:grpSpPr>
            <a:xfrm>
              <a:off x="0" y="0"/>
              <a:ext cx="9144000" cy="5143500"/>
              <a:chOff x="0" y="0"/>
              <a:chExt cx="9144000" cy="5143500"/>
            </a:xfrm>
          </p:grpSpPr>
          <p:grpSp>
            <p:nvGrpSpPr>
              <p:cNvPr id="419" name="Google Shape;419;p22"/>
              <p:cNvGrpSpPr/>
              <p:nvPr/>
            </p:nvGrpSpPr>
            <p:grpSpPr>
              <a:xfrm>
                <a:off x="237900" y="237900"/>
                <a:ext cx="8668200" cy="4667700"/>
                <a:chOff x="237900" y="237900"/>
                <a:chExt cx="8668200" cy="4667700"/>
              </a:xfrm>
            </p:grpSpPr>
            <p:cxnSp>
              <p:nvCxnSpPr>
                <p:cNvPr id="420" name="Google Shape;420;p22"/>
                <p:cNvCxnSpPr>
                  <a:stCxn id="421" idx="5"/>
                  <a:endCxn id="422"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423" name="Google Shape;423;p22"/>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424" name="Google Shape;424;p22"/>
                <p:cNvCxnSpPr>
                  <a:stCxn id="421" idx="5"/>
                  <a:endCxn id="425"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26" name="Google Shape;426;p22"/>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22"/>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22"/>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429" name="Google Shape;429;p22"/>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30" name="Google Shape;430;p22"/>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421" name="Google Shape;421;p22"/>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22" name="Google Shape;422;p22"/>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25" name="Google Shape;425;p22"/>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31" name="Google Shape;431;p22"/>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432" name="Google Shape;432;p22"/>
            <p:cNvGrpSpPr/>
            <p:nvPr/>
          </p:nvGrpSpPr>
          <p:grpSpPr>
            <a:xfrm>
              <a:off x="237900" y="237900"/>
              <a:ext cx="8668200" cy="4667700"/>
              <a:chOff x="237900" y="237900"/>
              <a:chExt cx="8668200" cy="4667700"/>
            </a:xfrm>
          </p:grpSpPr>
          <p:sp>
            <p:nvSpPr>
              <p:cNvPr id="433" name="Google Shape;433;p22"/>
              <p:cNvSpPr/>
              <p:nvPr/>
            </p:nvSpPr>
            <p:spPr>
              <a:xfrm>
                <a:off x="237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34" name="Google Shape;434;p22"/>
              <p:cNvSpPr/>
              <p:nvPr/>
            </p:nvSpPr>
            <p:spPr>
              <a:xfrm>
                <a:off x="8829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35"/>
        <p:cNvGrpSpPr/>
        <p:nvPr/>
      </p:nvGrpSpPr>
      <p:grpSpPr>
        <a:xfrm>
          <a:off x="0" y="0"/>
          <a:ext cx="0" cy="0"/>
          <a:chOff x="0" y="0"/>
          <a:chExt cx="0" cy="0"/>
        </a:xfrm>
      </p:grpSpPr>
      <p:grpSp>
        <p:nvGrpSpPr>
          <p:cNvPr id="436" name="Google Shape;436;p23"/>
          <p:cNvGrpSpPr/>
          <p:nvPr/>
        </p:nvGrpSpPr>
        <p:grpSpPr>
          <a:xfrm>
            <a:off x="0" y="0"/>
            <a:ext cx="9144000" cy="5143500"/>
            <a:chOff x="0" y="0"/>
            <a:chExt cx="9144000" cy="5143500"/>
          </a:xfrm>
        </p:grpSpPr>
        <p:grpSp>
          <p:nvGrpSpPr>
            <p:cNvPr id="437" name="Google Shape;437;p23"/>
            <p:cNvGrpSpPr/>
            <p:nvPr/>
          </p:nvGrpSpPr>
          <p:grpSpPr>
            <a:xfrm>
              <a:off x="237900" y="237900"/>
              <a:ext cx="8668200" cy="4667700"/>
              <a:chOff x="237900" y="237900"/>
              <a:chExt cx="8668200" cy="4667700"/>
            </a:xfrm>
          </p:grpSpPr>
          <p:cxnSp>
            <p:nvCxnSpPr>
              <p:cNvPr id="438" name="Google Shape;438;p23"/>
              <p:cNvCxnSpPr>
                <a:stCxn id="439" idx="5"/>
                <a:endCxn id="440"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441" name="Google Shape;441;p23"/>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442" name="Google Shape;442;p23"/>
              <p:cNvCxnSpPr>
                <a:stCxn id="439" idx="5"/>
                <a:endCxn id="443"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44" name="Google Shape;444;p23"/>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45" name="Google Shape;445;p23"/>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46" name="Google Shape;446;p23"/>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447" name="Google Shape;447;p23"/>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448" name="Google Shape;448;p23"/>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439" name="Google Shape;439;p23"/>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40" name="Google Shape;440;p23"/>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43" name="Google Shape;443;p23"/>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49" name="Google Shape;449;p23"/>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p4"/>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 name="Google Shape;52;p4"/>
          <p:cNvSpPr txBox="1">
            <a:spLocks noGrp="1"/>
          </p:cNvSpPr>
          <p:nvPr>
            <p:ph type="body" idx="1"/>
          </p:nvPr>
        </p:nvSpPr>
        <p:spPr>
          <a:xfrm>
            <a:off x="720000" y="1215752"/>
            <a:ext cx="7704000" cy="3416400"/>
          </a:xfrm>
          <a:prstGeom prst="rect">
            <a:avLst/>
          </a:prstGeom>
        </p:spPr>
        <p:txBody>
          <a:bodyPr spcFirstLastPara="1" wrap="square" lIns="36000" tIns="36000" rIns="36000" bIns="36000"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53" name="Google Shape;53;p4"/>
          <p:cNvGrpSpPr/>
          <p:nvPr/>
        </p:nvGrpSpPr>
        <p:grpSpPr>
          <a:xfrm>
            <a:off x="0" y="0"/>
            <a:ext cx="9144000" cy="5143500"/>
            <a:chOff x="0" y="0"/>
            <a:chExt cx="9144000" cy="5143500"/>
          </a:xfrm>
        </p:grpSpPr>
        <p:grpSp>
          <p:nvGrpSpPr>
            <p:cNvPr id="54" name="Google Shape;54;p4"/>
            <p:cNvGrpSpPr/>
            <p:nvPr/>
          </p:nvGrpSpPr>
          <p:grpSpPr>
            <a:xfrm>
              <a:off x="0" y="0"/>
              <a:ext cx="9144000" cy="5143500"/>
              <a:chOff x="0" y="0"/>
              <a:chExt cx="9144000" cy="5143500"/>
            </a:xfrm>
          </p:grpSpPr>
          <p:grpSp>
            <p:nvGrpSpPr>
              <p:cNvPr id="55" name="Google Shape;55;p4"/>
              <p:cNvGrpSpPr/>
              <p:nvPr/>
            </p:nvGrpSpPr>
            <p:grpSpPr>
              <a:xfrm>
                <a:off x="237900" y="237900"/>
                <a:ext cx="8668200" cy="4667700"/>
                <a:chOff x="237900" y="237900"/>
                <a:chExt cx="8668200" cy="4667700"/>
              </a:xfrm>
            </p:grpSpPr>
            <p:cxnSp>
              <p:nvCxnSpPr>
                <p:cNvPr id="56" name="Google Shape;56;p4"/>
                <p:cNvCxnSpPr>
                  <a:stCxn id="57" idx="5"/>
                  <a:endCxn id="58"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59" name="Google Shape;59;p4"/>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60" name="Google Shape;60;p4"/>
                <p:cNvCxnSpPr>
                  <a:stCxn id="57" idx="5"/>
                  <a:endCxn id="61"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62" name="Google Shape;62;p4"/>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63" name="Google Shape;63;p4"/>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4"/>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65" name="Google Shape;65;p4"/>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66" name="Google Shape;66;p4"/>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57" name="Google Shape;57;p4"/>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 name="Google Shape;58;p4"/>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1" name="Google Shape;61;p4"/>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7" name="Google Shape;67;p4"/>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68" name="Google Shape;68;p4"/>
            <p:cNvGrpSpPr/>
            <p:nvPr/>
          </p:nvGrpSpPr>
          <p:grpSpPr>
            <a:xfrm>
              <a:off x="237900" y="237900"/>
              <a:ext cx="8668200" cy="4667700"/>
              <a:chOff x="237900" y="237900"/>
              <a:chExt cx="8668200" cy="4667700"/>
            </a:xfrm>
          </p:grpSpPr>
          <p:sp>
            <p:nvSpPr>
              <p:cNvPr id="69" name="Google Shape;69;p4"/>
              <p:cNvSpPr/>
              <p:nvPr/>
            </p:nvSpPr>
            <p:spPr>
              <a:xfrm flipH="1">
                <a:off x="8829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0" name="Google Shape;70;p4"/>
              <p:cNvSpPr/>
              <p:nvPr/>
            </p:nvSpPr>
            <p:spPr>
              <a:xfrm flipH="1">
                <a:off x="237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5"/>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3" name="Google Shape;73;p5"/>
          <p:cNvSpPr txBox="1">
            <a:spLocks noGrp="1"/>
          </p:cNvSpPr>
          <p:nvPr>
            <p:ph type="subTitle" idx="1"/>
          </p:nvPr>
        </p:nvSpPr>
        <p:spPr>
          <a:xfrm>
            <a:off x="4913857" y="2351895"/>
            <a:ext cx="3150000" cy="17556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4" name="Google Shape;74;p5"/>
          <p:cNvSpPr txBox="1">
            <a:spLocks noGrp="1"/>
          </p:cNvSpPr>
          <p:nvPr>
            <p:ph type="subTitle" idx="2"/>
          </p:nvPr>
        </p:nvSpPr>
        <p:spPr>
          <a:xfrm>
            <a:off x="1080225" y="2351902"/>
            <a:ext cx="3150000" cy="17556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5" name="Google Shape;75;p5"/>
          <p:cNvSpPr txBox="1">
            <a:spLocks noGrp="1"/>
          </p:cNvSpPr>
          <p:nvPr>
            <p:ph type="subTitle" idx="3"/>
          </p:nvPr>
        </p:nvSpPr>
        <p:spPr>
          <a:xfrm>
            <a:off x="1080225" y="1514300"/>
            <a:ext cx="3150000" cy="8376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76" name="Google Shape;76;p5"/>
          <p:cNvSpPr txBox="1">
            <a:spLocks noGrp="1"/>
          </p:cNvSpPr>
          <p:nvPr>
            <p:ph type="subTitle" idx="4"/>
          </p:nvPr>
        </p:nvSpPr>
        <p:spPr>
          <a:xfrm>
            <a:off x="4913857" y="1514300"/>
            <a:ext cx="3150000" cy="837600"/>
          </a:xfrm>
          <a:prstGeom prst="rect">
            <a:avLst/>
          </a:prstGeom>
        </p:spPr>
        <p:txBody>
          <a:bodyPr spcFirstLastPara="1" wrap="square" lIns="36000" tIns="36000" rIns="36000" bIns="36000" anchor="b" anchorCtr="0">
            <a:noAutofit/>
          </a:bodyPr>
          <a:lstStyle>
            <a:lvl1pPr lvl="0" algn="ctr" rtl="0">
              <a:lnSpc>
                <a:spcPct val="100000"/>
              </a:lnSpc>
              <a:spcBef>
                <a:spcPts val="0"/>
              </a:spcBef>
              <a:spcAft>
                <a:spcPts val="0"/>
              </a:spcAft>
              <a:buSzPts val="2400"/>
              <a:buFont typeface="Raleway"/>
              <a:buNone/>
              <a:defRPr sz="2000">
                <a:solidFill>
                  <a:schemeClr val="dk1"/>
                </a:solidFill>
                <a:latin typeface="Marcellus"/>
                <a:ea typeface="Marcellus"/>
                <a:cs typeface="Marcellus"/>
                <a:sym typeface="Marcellus"/>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77" name="Google Shape;77;p5"/>
          <p:cNvGrpSpPr/>
          <p:nvPr/>
        </p:nvGrpSpPr>
        <p:grpSpPr>
          <a:xfrm>
            <a:off x="0" y="0"/>
            <a:ext cx="9144000" cy="5143500"/>
            <a:chOff x="0" y="0"/>
            <a:chExt cx="9144000" cy="5143500"/>
          </a:xfrm>
        </p:grpSpPr>
        <p:grpSp>
          <p:nvGrpSpPr>
            <p:cNvPr id="78" name="Google Shape;78;p5"/>
            <p:cNvGrpSpPr/>
            <p:nvPr/>
          </p:nvGrpSpPr>
          <p:grpSpPr>
            <a:xfrm>
              <a:off x="0" y="0"/>
              <a:ext cx="9144000" cy="5143500"/>
              <a:chOff x="0" y="0"/>
              <a:chExt cx="9144000" cy="5143500"/>
            </a:xfrm>
          </p:grpSpPr>
          <p:grpSp>
            <p:nvGrpSpPr>
              <p:cNvPr id="79" name="Google Shape;79;p5"/>
              <p:cNvGrpSpPr/>
              <p:nvPr/>
            </p:nvGrpSpPr>
            <p:grpSpPr>
              <a:xfrm>
                <a:off x="237900" y="237900"/>
                <a:ext cx="8668200" cy="4667700"/>
                <a:chOff x="237900" y="237900"/>
                <a:chExt cx="8668200" cy="4667700"/>
              </a:xfrm>
            </p:grpSpPr>
            <p:cxnSp>
              <p:nvCxnSpPr>
                <p:cNvPr id="80" name="Google Shape;80;p5"/>
                <p:cNvCxnSpPr>
                  <a:stCxn id="81" idx="5"/>
                  <a:endCxn id="82"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83" name="Google Shape;83;p5"/>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84" name="Google Shape;84;p5"/>
                <p:cNvCxnSpPr>
                  <a:stCxn id="81" idx="5"/>
                  <a:endCxn id="85"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86" name="Google Shape;86;p5"/>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87" name="Google Shape;87;p5"/>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88" name="Google Shape;88;p5"/>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89" name="Google Shape;89;p5"/>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90" name="Google Shape;90;p5"/>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81" name="Google Shape;81;p5"/>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2" name="Google Shape;82;p5"/>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5" name="Google Shape;85;p5"/>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1" name="Google Shape;91;p5"/>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92" name="Google Shape;92;p5"/>
            <p:cNvGrpSpPr/>
            <p:nvPr/>
          </p:nvGrpSpPr>
          <p:grpSpPr>
            <a:xfrm>
              <a:off x="237900" y="237900"/>
              <a:ext cx="8668200" cy="4667700"/>
              <a:chOff x="237900" y="237900"/>
              <a:chExt cx="8668200" cy="4667700"/>
            </a:xfrm>
          </p:grpSpPr>
          <p:sp>
            <p:nvSpPr>
              <p:cNvPr id="93" name="Google Shape;93;p5"/>
              <p:cNvSpPr/>
              <p:nvPr/>
            </p:nvSpPr>
            <p:spPr>
              <a:xfrm>
                <a:off x="237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4" name="Google Shape;94;p5"/>
              <p:cNvSpPr/>
              <p:nvPr/>
            </p:nvSpPr>
            <p:spPr>
              <a:xfrm>
                <a:off x="8829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97" name="Google Shape;97;p6"/>
          <p:cNvGrpSpPr/>
          <p:nvPr/>
        </p:nvGrpSpPr>
        <p:grpSpPr>
          <a:xfrm>
            <a:off x="0" y="0"/>
            <a:ext cx="9144000" cy="5143500"/>
            <a:chOff x="0" y="0"/>
            <a:chExt cx="9144000" cy="5143500"/>
          </a:xfrm>
        </p:grpSpPr>
        <p:grpSp>
          <p:nvGrpSpPr>
            <p:cNvPr id="98" name="Google Shape;98;p6"/>
            <p:cNvGrpSpPr/>
            <p:nvPr/>
          </p:nvGrpSpPr>
          <p:grpSpPr>
            <a:xfrm>
              <a:off x="0" y="0"/>
              <a:ext cx="9144000" cy="5143500"/>
              <a:chOff x="0" y="0"/>
              <a:chExt cx="9144000" cy="5143500"/>
            </a:xfrm>
          </p:grpSpPr>
          <p:grpSp>
            <p:nvGrpSpPr>
              <p:cNvPr id="99" name="Google Shape;99;p6"/>
              <p:cNvGrpSpPr/>
              <p:nvPr/>
            </p:nvGrpSpPr>
            <p:grpSpPr>
              <a:xfrm>
                <a:off x="237900" y="237900"/>
                <a:ext cx="8668200" cy="4667700"/>
                <a:chOff x="237900" y="237900"/>
                <a:chExt cx="8668200" cy="4667700"/>
              </a:xfrm>
            </p:grpSpPr>
            <p:cxnSp>
              <p:nvCxnSpPr>
                <p:cNvPr id="100" name="Google Shape;100;p6"/>
                <p:cNvCxnSpPr>
                  <a:stCxn id="101" idx="5"/>
                  <a:endCxn id="102"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03" name="Google Shape;103;p6"/>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04" name="Google Shape;104;p6"/>
                <p:cNvCxnSpPr>
                  <a:stCxn id="101" idx="5"/>
                  <a:endCxn id="105"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06" name="Google Shape;106;p6"/>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07" name="Google Shape;107;p6"/>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08" name="Google Shape;108;p6"/>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09" name="Google Shape;109;p6"/>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10" name="Google Shape;110;p6"/>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101" name="Google Shape;101;p6"/>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2" name="Google Shape;102;p6"/>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5" name="Google Shape;105;p6"/>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11" name="Google Shape;111;p6"/>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nvGrpSpPr>
            <p:cNvPr id="112" name="Google Shape;112;p6"/>
            <p:cNvGrpSpPr/>
            <p:nvPr/>
          </p:nvGrpSpPr>
          <p:grpSpPr>
            <a:xfrm>
              <a:off x="237900" y="237900"/>
              <a:ext cx="8668200" cy="4667700"/>
              <a:chOff x="237900" y="237900"/>
              <a:chExt cx="8668200" cy="4667700"/>
            </a:xfrm>
          </p:grpSpPr>
          <p:sp>
            <p:nvSpPr>
              <p:cNvPr id="113" name="Google Shape;113;p6"/>
              <p:cNvSpPr/>
              <p:nvPr/>
            </p:nvSpPr>
            <p:spPr>
              <a:xfrm flipH="1">
                <a:off x="8829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14" name="Google Shape;114;p6"/>
              <p:cNvSpPr/>
              <p:nvPr/>
            </p:nvSpPr>
            <p:spPr>
              <a:xfrm flipH="1">
                <a:off x="237900" y="48294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5"/>
        <p:cNvGrpSpPr/>
        <p:nvPr/>
      </p:nvGrpSpPr>
      <p:grpSpPr>
        <a:xfrm>
          <a:off x="0" y="0"/>
          <a:ext cx="0" cy="0"/>
          <a:chOff x="0" y="0"/>
          <a:chExt cx="0" cy="0"/>
        </a:xfrm>
      </p:grpSpPr>
      <p:sp>
        <p:nvSpPr>
          <p:cNvPr id="116" name="Google Shape;116;p7"/>
          <p:cNvSpPr txBox="1">
            <a:spLocks noGrp="1"/>
          </p:cNvSpPr>
          <p:nvPr>
            <p:ph type="title"/>
          </p:nvPr>
        </p:nvSpPr>
        <p:spPr>
          <a:xfrm>
            <a:off x="713225" y="445017"/>
            <a:ext cx="4294800" cy="1034700"/>
          </a:xfrm>
          <a:prstGeom prst="rect">
            <a:avLst/>
          </a:prstGeom>
        </p:spPr>
        <p:txBody>
          <a:bodyPr spcFirstLastPara="1" wrap="square" lIns="36000" tIns="36000" rIns="36000" bIns="3600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7" name="Google Shape;117;p7"/>
          <p:cNvSpPr txBox="1">
            <a:spLocks noGrp="1"/>
          </p:cNvSpPr>
          <p:nvPr>
            <p:ph type="subTitle" idx="1"/>
          </p:nvPr>
        </p:nvSpPr>
        <p:spPr>
          <a:xfrm>
            <a:off x="713225" y="1790050"/>
            <a:ext cx="4294800" cy="26745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1000"/>
              </a:spcBef>
              <a:spcAft>
                <a:spcPts val="0"/>
              </a:spcAft>
              <a:buClr>
                <a:srgbClr val="E76A28"/>
              </a:buClr>
              <a:buSzPts val="1200"/>
              <a:buChar char="○"/>
              <a:defRPr/>
            </a:lvl2pPr>
            <a:lvl3pPr lvl="2" algn="ctr" rtl="0">
              <a:lnSpc>
                <a:spcPct val="100000"/>
              </a:lnSpc>
              <a:spcBef>
                <a:spcPts val="1600"/>
              </a:spcBef>
              <a:spcAft>
                <a:spcPts val="0"/>
              </a:spcAft>
              <a:buClr>
                <a:srgbClr val="E76A28"/>
              </a:buClr>
              <a:buSzPts val="1200"/>
              <a:buChar char="■"/>
              <a:defRPr/>
            </a:lvl3pPr>
            <a:lvl4pPr lvl="3" algn="ctr" rtl="0">
              <a:lnSpc>
                <a:spcPct val="100000"/>
              </a:lnSpc>
              <a:spcBef>
                <a:spcPts val="1600"/>
              </a:spcBef>
              <a:spcAft>
                <a:spcPts val="0"/>
              </a:spcAft>
              <a:buClr>
                <a:srgbClr val="E76A28"/>
              </a:buClr>
              <a:buSzPts val="1200"/>
              <a:buChar char="●"/>
              <a:defRPr/>
            </a:lvl4pPr>
            <a:lvl5pPr lvl="4" algn="ctr" rtl="0">
              <a:lnSpc>
                <a:spcPct val="100000"/>
              </a:lnSpc>
              <a:spcBef>
                <a:spcPts val="1600"/>
              </a:spcBef>
              <a:spcAft>
                <a:spcPts val="0"/>
              </a:spcAft>
              <a:buClr>
                <a:srgbClr val="E76A28"/>
              </a:buClr>
              <a:buSzPts val="1200"/>
              <a:buChar char="○"/>
              <a:defRPr/>
            </a:lvl5pPr>
            <a:lvl6pPr lvl="5" algn="ctr" rtl="0">
              <a:lnSpc>
                <a:spcPct val="100000"/>
              </a:lnSpc>
              <a:spcBef>
                <a:spcPts val="1600"/>
              </a:spcBef>
              <a:spcAft>
                <a:spcPts val="0"/>
              </a:spcAft>
              <a:buClr>
                <a:srgbClr val="999999"/>
              </a:buClr>
              <a:buSzPts val="1200"/>
              <a:buChar char="■"/>
              <a:defRPr/>
            </a:lvl6pPr>
            <a:lvl7pPr lvl="6" algn="ctr" rtl="0">
              <a:lnSpc>
                <a:spcPct val="100000"/>
              </a:lnSpc>
              <a:spcBef>
                <a:spcPts val="1600"/>
              </a:spcBef>
              <a:spcAft>
                <a:spcPts val="0"/>
              </a:spcAft>
              <a:buClr>
                <a:srgbClr val="999999"/>
              </a:buClr>
              <a:buSzPts val="1200"/>
              <a:buChar char="●"/>
              <a:defRPr/>
            </a:lvl7pPr>
            <a:lvl8pPr lvl="7" algn="ctr" rtl="0">
              <a:lnSpc>
                <a:spcPct val="100000"/>
              </a:lnSpc>
              <a:spcBef>
                <a:spcPts val="1600"/>
              </a:spcBef>
              <a:spcAft>
                <a:spcPts val="0"/>
              </a:spcAft>
              <a:buClr>
                <a:srgbClr val="999999"/>
              </a:buClr>
              <a:buSzPts val="1200"/>
              <a:buChar char="○"/>
              <a:defRPr/>
            </a:lvl8pPr>
            <a:lvl9pPr lvl="8" algn="ctr" rtl="0">
              <a:lnSpc>
                <a:spcPct val="100000"/>
              </a:lnSpc>
              <a:spcBef>
                <a:spcPts val="1600"/>
              </a:spcBef>
              <a:spcAft>
                <a:spcPts val="1600"/>
              </a:spcAft>
              <a:buClr>
                <a:srgbClr val="999999"/>
              </a:buClr>
              <a:buSzPts val="1200"/>
              <a:buChar char="■"/>
              <a:defRPr/>
            </a:lvl9pPr>
          </a:lstStyle>
          <a:p>
            <a:endParaRPr/>
          </a:p>
        </p:txBody>
      </p:sp>
      <p:sp>
        <p:nvSpPr>
          <p:cNvPr id="118" name="Google Shape;118;p7"/>
          <p:cNvSpPr>
            <a:spLocks noGrp="1"/>
          </p:cNvSpPr>
          <p:nvPr>
            <p:ph type="pic" idx="2"/>
          </p:nvPr>
        </p:nvSpPr>
        <p:spPr>
          <a:xfrm>
            <a:off x="5819475" y="478300"/>
            <a:ext cx="2849100" cy="4186800"/>
          </a:xfrm>
          <a:prstGeom prst="rect">
            <a:avLst/>
          </a:prstGeom>
          <a:noFill/>
          <a:ln>
            <a:noFill/>
          </a:ln>
        </p:spPr>
      </p:sp>
      <p:grpSp>
        <p:nvGrpSpPr>
          <p:cNvPr id="119" name="Google Shape;119;p7"/>
          <p:cNvGrpSpPr/>
          <p:nvPr/>
        </p:nvGrpSpPr>
        <p:grpSpPr>
          <a:xfrm>
            <a:off x="0" y="0"/>
            <a:ext cx="9144000" cy="5143500"/>
            <a:chOff x="0" y="0"/>
            <a:chExt cx="9144000" cy="5143500"/>
          </a:xfrm>
        </p:grpSpPr>
        <p:grpSp>
          <p:nvGrpSpPr>
            <p:cNvPr id="120" name="Google Shape;120;p7"/>
            <p:cNvGrpSpPr/>
            <p:nvPr/>
          </p:nvGrpSpPr>
          <p:grpSpPr>
            <a:xfrm>
              <a:off x="237900" y="237900"/>
              <a:ext cx="8668200" cy="4667700"/>
              <a:chOff x="237900" y="237900"/>
              <a:chExt cx="8668200" cy="4667700"/>
            </a:xfrm>
          </p:grpSpPr>
          <p:cxnSp>
            <p:nvCxnSpPr>
              <p:cNvPr id="121" name="Google Shape;121;p7"/>
              <p:cNvCxnSpPr>
                <a:stCxn id="122" idx="5"/>
                <a:endCxn id="123"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24" name="Google Shape;124;p7"/>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25" name="Google Shape;125;p7"/>
              <p:cNvCxnSpPr>
                <a:stCxn id="122" idx="5"/>
                <a:endCxn id="126"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7"/>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28" name="Google Shape;128;p7"/>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29" name="Google Shape;129;p7"/>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7"/>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31" name="Google Shape;131;p7"/>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122" name="Google Shape;122;p7"/>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23" name="Google Shape;123;p7"/>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26" name="Google Shape;126;p7"/>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32" name="Google Shape;132;p7"/>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133" name="Google Shape;133;p7"/>
          <p:cNvSpPr/>
          <p:nvPr/>
        </p:nvSpPr>
        <p:spPr>
          <a:xfrm rot="10800000" flipH="1">
            <a:off x="8829900" y="237900"/>
            <a:ext cx="76200" cy="76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2317950" y="1307100"/>
            <a:ext cx="4508100" cy="2529300"/>
          </a:xfrm>
          <a:prstGeom prst="rect">
            <a:avLst/>
          </a:prstGeom>
        </p:spPr>
        <p:txBody>
          <a:bodyPr spcFirstLastPara="1" wrap="square" lIns="36000" tIns="36000" rIns="36000" bIns="36000"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36" name="Google Shape;136;p8"/>
          <p:cNvGrpSpPr/>
          <p:nvPr/>
        </p:nvGrpSpPr>
        <p:grpSpPr>
          <a:xfrm>
            <a:off x="0" y="0"/>
            <a:ext cx="9144000" cy="5143500"/>
            <a:chOff x="0" y="0"/>
            <a:chExt cx="9144000" cy="5143500"/>
          </a:xfrm>
        </p:grpSpPr>
        <p:grpSp>
          <p:nvGrpSpPr>
            <p:cNvPr id="137" name="Google Shape;137;p8"/>
            <p:cNvGrpSpPr/>
            <p:nvPr/>
          </p:nvGrpSpPr>
          <p:grpSpPr>
            <a:xfrm>
              <a:off x="237900" y="237900"/>
              <a:ext cx="8668200" cy="4667700"/>
              <a:chOff x="237900" y="237900"/>
              <a:chExt cx="8668200" cy="4667700"/>
            </a:xfrm>
          </p:grpSpPr>
          <p:cxnSp>
            <p:nvCxnSpPr>
              <p:cNvPr id="138" name="Google Shape;138;p8"/>
              <p:cNvCxnSpPr>
                <a:stCxn id="139" idx="5"/>
                <a:endCxn id="140"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8"/>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42" name="Google Shape;142;p8"/>
              <p:cNvCxnSpPr>
                <a:stCxn id="139" idx="5"/>
                <a:endCxn id="143"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8"/>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8"/>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p8"/>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47" name="Google Shape;147;p8"/>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48" name="Google Shape;148;p8"/>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139" name="Google Shape;139;p8"/>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0" name="Google Shape;140;p8"/>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3" name="Google Shape;143;p8"/>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9" name="Google Shape;149;p8"/>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0"/>
        <p:cNvGrpSpPr/>
        <p:nvPr/>
      </p:nvGrpSpPr>
      <p:grpSpPr>
        <a:xfrm>
          <a:off x="0" y="0"/>
          <a:ext cx="0" cy="0"/>
          <a:chOff x="0" y="0"/>
          <a:chExt cx="0" cy="0"/>
        </a:xfrm>
      </p:grpSpPr>
      <p:grpSp>
        <p:nvGrpSpPr>
          <p:cNvPr id="151" name="Google Shape;151;p9"/>
          <p:cNvGrpSpPr/>
          <p:nvPr/>
        </p:nvGrpSpPr>
        <p:grpSpPr>
          <a:xfrm>
            <a:off x="0" y="0"/>
            <a:ext cx="9144000" cy="5143500"/>
            <a:chOff x="0" y="0"/>
            <a:chExt cx="9144000" cy="5143500"/>
          </a:xfrm>
        </p:grpSpPr>
        <p:grpSp>
          <p:nvGrpSpPr>
            <p:cNvPr id="152" name="Google Shape;152;p9"/>
            <p:cNvGrpSpPr/>
            <p:nvPr/>
          </p:nvGrpSpPr>
          <p:grpSpPr>
            <a:xfrm>
              <a:off x="237900" y="237900"/>
              <a:ext cx="8668200" cy="4667700"/>
              <a:chOff x="237900" y="237900"/>
              <a:chExt cx="8668200" cy="4667700"/>
            </a:xfrm>
          </p:grpSpPr>
          <p:cxnSp>
            <p:nvCxnSpPr>
              <p:cNvPr id="153" name="Google Shape;153;p9"/>
              <p:cNvCxnSpPr>
                <a:stCxn id="154" idx="5"/>
                <a:endCxn id="155" idx="5"/>
              </p:cNvCxnSpPr>
              <p:nvPr/>
            </p:nvCxnSpPr>
            <p:spPr>
              <a:xfrm>
                <a:off x="237900" y="2379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9"/>
              <p:cNvCxnSpPr/>
              <p:nvPr/>
            </p:nvCxnSpPr>
            <p:spPr>
              <a:xfrm>
                <a:off x="237900" y="49056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157;p9"/>
              <p:cNvCxnSpPr>
                <a:stCxn id="154" idx="5"/>
                <a:endCxn id="158" idx="5"/>
              </p:cNvCxnSpPr>
              <p:nvPr/>
            </p:nvCxnSpPr>
            <p:spPr>
              <a:xfrm>
                <a:off x="237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159;p9"/>
              <p:cNvCxnSpPr/>
              <p:nvPr/>
            </p:nvCxnSpPr>
            <p:spPr>
              <a:xfrm>
                <a:off x="8906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60" name="Google Shape;160;p9"/>
              <p:cNvCxnSpPr/>
              <p:nvPr/>
            </p:nvCxnSpPr>
            <p:spPr>
              <a:xfrm>
                <a:off x="3141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161;p9"/>
              <p:cNvCxnSpPr/>
              <p:nvPr/>
            </p:nvCxnSpPr>
            <p:spPr>
              <a:xfrm>
                <a:off x="237900" y="314100"/>
                <a:ext cx="8668200" cy="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162;p9"/>
              <p:cNvCxnSpPr/>
              <p:nvPr/>
            </p:nvCxnSpPr>
            <p:spPr>
              <a:xfrm>
                <a:off x="8829900" y="237900"/>
                <a:ext cx="0" cy="466770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9"/>
              <p:cNvCxnSpPr/>
              <p:nvPr/>
            </p:nvCxnSpPr>
            <p:spPr>
              <a:xfrm>
                <a:off x="237900" y="4829400"/>
                <a:ext cx="8668200" cy="0"/>
              </a:xfrm>
              <a:prstGeom prst="straightConnector1">
                <a:avLst/>
              </a:prstGeom>
              <a:noFill/>
              <a:ln w="9525" cap="flat" cmpd="sng">
                <a:solidFill>
                  <a:schemeClr val="dk2"/>
                </a:solidFill>
                <a:prstDash val="solid"/>
                <a:round/>
                <a:headEnd type="none" w="med" len="med"/>
                <a:tailEnd type="none" w="med" len="med"/>
              </a:ln>
            </p:spPr>
          </p:cxnSp>
        </p:grpSp>
        <p:sp>
          <p:nvSpPr>
            <p:cNvPr id="154" name="Google Shape;154;p9"/>
            <p:cNvSpPr/>
            <p:nvPr/>
          </p:nvSpPr>
          <p:spPr>
            <a:xfrm rot="5400000">
              <a:off x="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5" name="Google Shape;155;p9"/>
            <p:cNvSpPr/>
            <p:nvPr/>
          </p:nvSpPr>
          <p:spPr>
            <a:xfrm rot="-5400000" flipH="1">
              <a:off x="8668200" y="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8" name="Google Shape;158;p9"/>
            <p:cNvSpPr/>
            <p:nvPr/>
          </p:nvSpPr>
          <p:spPr>
            <a:xfrm rot="5400000" flipH="1">
              <a:off x="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4" name="Google Shape;164;p9"/>
            <p:cNvSpPr/>
            <p:nvPr/>
          </p:nvSpPr>
          <p:spPr>
            <a:xfrm rot="-5400000">
              <a:off x="8668200" y="4667700"/>
              <a:ext cx="475800" cy="475800"/>
            </a:xfrm>
            <a:prstGeom prst="rtTriangl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165" name="Google Shape;165;p9"/>
          <p:cNvSpPr txBox="1">
            <a:spLocks noGrp="1"/>
          </p:cNvSpPr>
          <p:nvPr>
            <p:ph type="title"/>
          </p:nvPr>
        </p:nvSpPr>
        <p:spPr>
          <a:xfrm>
            <a:off x="1577625" y="1189100"/>
            <a:ext cx="5988900" cy="1964400"/>
          </a:xfrm>
          <a:prstGeom prst="rect">
            <a:avLst/>
          </a:prstGeom>
        </p:spPr>
        <p:txBody>
          <a:bodyPr spcFirstLastPara="1" wrap="square" lIns="36000" tIns="36000" rIns="36000" bIns="36000" anchor="b" anchorCtr="0">
            <a:noAutofit/>
          </a:bodyPr>
          <a:lstStyle>
            <a:lvl1pPr lvl="0" algn="ctr" rtl="0">
              <a:spcBef>
                <a:spcPts val="0"/>
              </a:spcBef>
              <a:spcAft>
                <a:spcPts val="0"/>
              </a:spcAft>
              <a:buSzPts val="45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66" name="Google Shape;166;p9"/>
          <p:cNvSpPr txBox="1">
            <a:spLocks noGrp="1"/>
          </p:cNvSpPr>
          <p:nvPr>
            <p:ph type="subTitle" idx="1"/>
          </p:nvPr>
        </p:nvSpPr>
        <p:spPr>
          <a:xfrm>
            <a:off x="1577625" y="3153500"/>
            <a:ext cx="5988900" cy="671100"/>
          </a:xfrm>
          <a:prstGeom prst="rect">
            <a:avLst/>
          </a:prstGeom>
        </p:spPr>
        <p:txBody>
          <a:bodyPr spcFirstLastPara="1" wrap="square" lIns="36000" tIns="36000" rIns="36000" bIns="36000"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1600"/>
              </a:spcBef>
              <a:spcAft>
                <a:spcPts val="0"/>
              </a:spcAft>
              <a:buSzPts val="1400"/>
              <a:buNone/>
              <a:defRPr sz="1400"/>
            </a:lvl3pPr>
            <a:lvl4pPr lvl="3" algn="ctr" rtl="0">
              <a:lnSpc>
                <a:spcPct val="100000"/>
              </a:lnSpc>
              <a:spcBef>
                <a:spcPts val="1600"/>
              </a:spcBef>
              <a:spcAft>
                <a:spcPts val="0"/>
              </a:spcAft>
              <a:buSzPts val="1400"/>
              <a:buNone/>
              <a:defRPr sz="1400"/>
            </a:lvl4pPr>
            <a:lvl5pPr lvl="4" algn="ctr" rtl="0">
              <a:lnSpc>
                <a:spcPct val="100000"/>
              </a:lnSpc>
              <a:spcBef>
                <a:spcPts val="1600"/>
              </a:spcBef>
              <a:spcAft>
                <a:spcPts val="0"/>
              </a:spcAft>
              <a:buSzPts val="1400"/>
              <a:buNone/>
              <a:defRPr sz="1400"/>
            </a:lvl5pPr>
            <a:lvl6pPr lvl="5" algn="ctr" rtl="0">
              <a:lnSpc>
                <a:spcPct val="100000"/>
              </a:lnSpc>
              <a:spcBef>
                <a:spcPts val="1600"/>
              </a:spcBef>
              <a:spcAft>
                <a:spcPts val="0"/>
              </a:spcAft>
              <a:buSzPts val="1400"/>
              <a:buNone/>
              <a:defRPr sz="1400"/>
            </a:lvl6pPr>
            <a:lvl7pPr lvl="6" algn="ctr" rtl="0">
              <a:lnSpc>
                <a:spcPct val="100000"/>
              </a:lnSpc>
              <a:spcBef>
                <a:spcPts val="1600"/>
              </a:spcBef>
              <a:spcAft>
                <a:spcPts val="0"/>
              </a:spcAft>
              <a:buSzPts val="1400"/>
              <a:buNone/>
              <a:defRPr sz="1400"/>
            </a:lvl7pPr>
            <a:lvl8pPr lvl="7" algn="ctr" rtl="0">
              <a:lnSpc>
                <a:spcPct val="100000"/>
              </a:lnSpc>
              <a:spcBef>
                <a:spcPts val="1600"/>
              </a:spcBef>
              <a:spcAft>
                <a:spcPts val="0"/>
              </a:spcAft>
              <a:buSzPts val="1400"/>
              <a:buNone/>
              <a:defRPr sz="1400"/>
            </a:lvl8pPr>
            <a:lvl9pPr lvl="8" algn="ctr" rtl="0">
              <a:lnSpc>
                <a:spcPct val="100000"/>
              </a:lnSpc>
              <a:spcBef>
                <a:spcPts val="1600"/>
              </a:spcBef>
              <a:spcAft>
                <a:spcPts val="1600"/>
              </a:spcAft>
              <a:buSzPts val="1400"/>
              <a:buNone/>
              <a:defRPr sz="1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7"/>
        <p:cNvGrpSpPr/>
        <p:nvPr/>
      </p:nvGrpSpPr>
      <p:grpSpPr>
        <a:xfrm>
          <a:off x="0" y="0"/>
          <a:ext cx="0" cy="0"/>
          <a:chOff x="0" y="0"/>
          <a:chExt cx="0" cy="0"/>
        </a:xfrm>
      </p:grpSpPr>
      <p:sp>
        <p:nvSpPr>
          <p:cNvPr id="168" name="Google Shape;168;p10"/>
          <p:cNvSpPr>
            <a:spLocks noGrp="1"/>
          </p:cNvSpPr>
          <p:nvPr>
            <p:ph type="pic" idx="2"/>
          </p:nvPr>
        </p:nvSpPr>
        <p:spPr>
          <a:xfrm>
            <a:off x="0" y="-14875"/>
            <a:ext cx="9144000" cy="5158500"/>
          </a:xfrm>
          <a:prstGeom prst="rect">
            <a:avLst/>
          </a:prstGeom>
          <a:noFill/>
          <a:ln>
            <a:noFill/>
          </a:ln>
        </p:spPr>
      </p:sp>
      <p:sp>
        <p:nvSpPr>
          <p:cNvPr id="169" name="Google Shape;169;p10"/>
          <p:cNvSpPr txBox="1">
            <a:spLocks noGrp="1"/>
          </p:cNvSpPr>
          <p:nvPr>
            <p:ph type="title"/>
          </p:nvPr>
        </p:nvSpPr>
        <p:spPr>
          <a:xfrm>
            <a:off x="713225" y="3610200"/>
            <a:ext cx="2548500" cy="984000"/>
          </a:xfrm>
          <a:prstGeom prst="rect">
            <a:avLst/>
          </a:prstGeom>
          <a:solidFill>
            <a:schemeClr val="lt1"/>
          </a:solidFill>
        </p:spPr>
        <p:txBody>
          <a:bodyPr spcFirstLastPara="1" wrap="square" lIns="36000" tIns="36000" rIns="36000" bIns="36000" anchor="t" anchorCtr="0">
            <a:noAutofit/>
          </a:bodyPr>
          <a:lstStyle>
            <a:lvl1pPr lvl="0" rtl="0">
              <a:spcBef>
                <a:spcPts val="0"/>
              </a:spcBef>
              <a:spcAft>
                <a:spcPts val="0"/>
              </a:spcAft>
              <a:buSzPts val="3000"/>
              <a:buNone/>
              <a:defRPr sz="1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36000" tIns="36000" rIns="36000" bIns="36000" anchor="t" anchorCtr="0">
            <a:noAutofit/>
          </a:bodyPr>
          <a:lstStyle>
            <a:lvl1pPr lvl="0" rtl="0">
              <a:spcBef>
                <a:spcPts val="0"/>
              </a:spcBef>
              <a:spcAft>
                <a:spcPts val="0"/>
              </a:spcAft>
              <a:buClr>
                <a:schemeClr val="dk1"/>
              </a:buClr>
              <a:buSzPts val="3000"/>
              <a:buFont typeface="Marcellus"/>
              <a:buNone/>
              <a:defRPr sz="3000">
                <a:solidFill>
                  <a:schemeClr val="dk1"/>
                </a:solidFill>
                <a:latin typeface="Marcellus"/>
                <a:ea typeface="Marcellus"/>
                <a:cs typeface="Marcellus"/>
                <a:sym typeface="Marcellus"/>
              </a:defRPr>
            </a:lvl1pPr>
            <a:lvl2pPr lvl="1" rtl="0">
              <a:spcBef>
                <a:spcPts val="0"/>
              </a:spcBef>
              <a:spcAft>
                <a:spcPts val="0"/>
              </a:spcAft>
              <a:buClr>
                <a:schemeClr val="dk1"/>
              </a:buClr>
              <a:buSzPts val="3000"/>
              <a:buFont typeface="Marcellus"/>
              <a:buNone/>
              <a:defRPr sz="3000">
                <a:solidFill>
                  <a:schemeClr val="dk1"/>
                </a:solidFill>
                <a:latin typeface="Marcellus"/>
                <a:ea typeface="Marcellus"/>
                <a:cs typeface="Marcellus"/>
                <a:sym typeface="Marcellus"/>
              </a:defRPr>
            </a:lvl2pPr>
            <a:lvl3pPr lvl="2" rtl="0">
              <a:spcBef>
                <a:spcPts val="0"/>
              </a:spcBef>
              <a:spcAft>
                <a:spcPts val="0"/>
              </a:spcAft>
              <a:buClr>
                <a:schemeClr val="dk1"/>
              </a:buClr>
              <a:buSzPts val="3000"/>
              <a:buFont typeface="Marcellus"/>
              <a:buNone/>
              <a:defRPr sz="3000">
                <a:solidFill>
                  <a:schemeClr val="dk1"/>
                </a:solidFill>
                <a:latin typeface="Marcellus"/>
                <a:ea typeface="Marcellus"/>
                <a:cs typeface="Marcellus"/>
                <a:sym typeface="Marcellus"/>
              </a:defRPr>
            </a:lvl3pPr>
            <a:lvl4pPr lvl="3" rtl="0">
              <a:spcBef>
                <a:spcPts val="0"/>
              </a:spcBef>
              <a:spcAft>
                <a:spcPts val="0"/>
              </a:spcAft>
              <a:buClr>
                <a:schemeClr val="dk1"/>
              </a:buClr>
              <a:buSzPts val="3000"/>
              <a:buFont typeface="Marcellus"/>
              <a:buNone/>
              <a:defRPr sz="3000">
                <a:solidFill>
                  <a:schemeClr val="dk1"/>
                </a:solidFill>
                <a:latin typeface="Marcellus"/>
                <a:ea typeface="Marcellus"/>
                <a:cs typeface="Marcellus"/>
                <a:sym typeface="Marcellus"/>
              </a:defRPr>
            </a:lvl4pPr>
            <a:lvl5pPr lvl="4" rtl="0">
              <a:spcBef>
                <a:spcPts val="0"/>
              </a:spcBef>
              <a:spcAft>
                <a:spcPts val="0"/>
              </a:spcAft>
              <a:buClr>
                <a:schemeClr val="dk1"/>
              </a:buClr>
              <a:buSzPts val="3000"/>
              <a:buFont typeface="Marcellus"/>
              <a:buNone/>
              <a:defRPr sz="3000">
                <a:solidFill>
                  <a:schemeClr val="dk1"/>
                </a:solidFill>
                <a:latin typeface="Marcellus"/>
                <a:ea typeface="Marcellus"/>
                <a:cs typeface="Marcellus"/>
                <a:sym typeface="Marcellus"/>
              </a:defRPr>
            </a:lvl5pPr>
            <a:lvl6pPr lvl="5" rtl="0">
              <a:spcBef>
                <a:spcPts val="0"/>
              </a:spcBef>
              <a:spcAft>
                <a:spcPts val="0"/>
              </a:spcAft>
              <a:buClr>
                <a:schemeClr val="dk1"/>
              </a:buClr>
              <a:buSzPts val="3000"/>
              <a:buFont typeface="Marcellus"/>
              <a:buNone/>
              <a:defRPr sz="3000">
                <a:solidFill>
                  <a:schemeClr val="dk1"/>
                </a:solidFill>
                <a:latin typeface="Marcellus"/>
                <a:ea typeface="Marcellus"/>
                <a:cs typeface="Marcellus"/>
                <a:sym typeface="Marcellus"/>
              </a:defRPr>
            </a:lvl6pPr>
            <a:lvl7pPr lvl="6" rtl="0">
              <a:spcBef>
                <a:spcPts val="0"/>
              </a:spcBef>
              <a:spcAft>
                <a:spcPts val="0"/>
              </a:spcAft>
              <a:buClr>
                <a:schemeClr val="dk1"/>
              </a:buClr>
              <a:buSzPts val="3000"/>
              <a:buFont typeface="Marcellus"/>
              <a:buNone/>
              <a:defRPr sz="3000">
                <a:solidFill>
                  <a:schemeClr val="dk1"/>
                </a:solidFill>
                <a:latin typeface="Marcellus"/>
                <a:ea typeface="Marcellus"/>
                <a:cs typeface="Marcellus"/>
                <a:sym typeface="Marcellus"/>
              </a:defRPr>
            </a:lvl7pPr>
            <a:lvl8pPr lvl="7" rtl="0">
              <a:spcBef>
                <a:spcPts val="0"/>
              </a:spcBef>
              <a:spcAft>
                <a:spcPts val="0"/>
              </a:spcAft>
              <a:buClr>
                <a:schemeClr val="dk1"/>
              </a:buClr>
              <a:buSzPts val="3000"/>
              <a:buFont typeface="Marcellus"/>
              <a:buNone/>
              <a:defRPr sz="3000">
                <a:solidFill>
                  <a:schemeClr val="dk1"/>
                </a:solidFill>
                <a:latin typeface="Marcellus"/>
                <a:ea typeface="Marcellus"/>
                <a:cs typeface="Marcellus"/>
                <a:sym typeface="Marcellus"/>
              </a:defRPr>
            </a:lvl8pPr>
            <a:lvl9pPr lvl="8" rtl="0">
              <a:spcBef>
                <a:spcPts val="0"/>
              </a:spcBef>
              <a:spcAft>
                <a:spcPts val="0"/>
              </a:spcAft>
              <a:buClr>
                <a:schemeClr val="dk1"/>
              </a:buClr>
              <a:buSzPts val="3000"/>
              <a:buFont typeface="Marcellus"/>
              <a:buNone/>
              <a:defRPr sz="3000">
                <a:solidFill>
                  <a:schemeClr val="dk1"/>
                </a:solidFill>
                <a:latin typeface="Marcellus"/>
                <a:ea typeface="Marcellus"/>
                <a:cs typeface="Marcellus"/>
                <a:sym typeface="Marcellu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36000" tIns="36000" rIns="36000" bIns="36000"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1600"/>
              </a:spcBef>
              <a:spcAft>
                <a:spcPts val="160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frasicelebri.it/argomento/inventare/" TargetMode="External"/><Relationship Id="rId7" Type="http://schemas.openxmlformats.org/officeDocument/2006/relationships/hyperlink" Target="https://www.frasicelebri.it/argomento/gioia/"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frasicelebri.it/argomento/creazione/" TargetMode="External"/><Relationship Id="rId5" Type="http://schemas.openxmlformats.org/officeDocument/2006/relationships/hyperlink" Target="https://www.frasicelebri.it/argomento/leggere/" TargetMode="External"/><Relationship Id="rId4" Type="http://schemas.openxmlformats.org/officeDocument/2006/relationships/hyperlink" Target="https://www.frasicelebri.it/argomento/creativit%C3%A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4"/>
          <p:cNvSpPr txBox="1">
            <a:spLocks noGrp="1"/>
          </p:cNvSpPr>
          <p:nvPr>
            <p:ph type="ctrTitle"/>
          </p:nvPr>
        </p:nvSpPr>
        <p:spPr>
          <a:xfrm>
            <a:off x="1131750" y="90975"/>
            <a:ext cx="6880500" cy="3443700"/>
          </a:xfrm>
          <a:prstGeom prst="rect">
            <a:avLst/>
          </a:prstGeom>
        </p:spPr>
        <p:txBody>
          <a:bodyPr spcFirstLastPara="1" wrap="square" lIns="36000" tIns="36000" rIns="36000" bIns="36000" anchor="b" anchorCtr="0">
            <a:spAutoFit/>
          </a:bodyPr>
          <a:lstStyle/>
          <a:p>
            <a:pPr marL="0" lvl="0" indent="0" algn="l" rtl="0">
              <a:spcBef>
                <a:spcPts val="0"/>
              </a:spcBef>
              <a:spcAft>
                <a:spcPts val="0"/>
              </a:spcAft>
              <a:buNone/>
            </a:pPr>
            <a:endParaRPr sz="3900" dirty="0"/>
          </a:p>
          <a:p>
            <a:pPr marL="0" lvl="0" indent="0" algn="ctr" rtl="0">
              <a:spcBef>
                <a:spcPts val="0"/>
              </a:spcBef>
              <a:spcAft>
                <a:spcPts val="0"/>
              </a:spcAft>
              <a:buNone/>
            </a:pPr>
            <a:r>
              <a:rPr lang="pt-BR" sz="2800" dirty="0" err="1">
                <a:solidFill>
                  <a:srgbClr val="325D79"/>
                </a:solidFill>
              </a:rPr>
              <a:t>Concorso</a:t>
            </a:r>
            <a:r>
              <a:rPr lang="pt-BR" sz="2800" dirty="0">
                <a:solidFill>
                  <a:srgbClr val="325D79"/>
                </a:solidFill>
              </a:rPr>
              <a:t>:</a:t>
            </a:r>
            <a:endParaRPr sz="2800" dirty="0">
              <a:solidFill>
                <a:srgbClr val="325D79"/>
              </a:solidFill>
            </a:endParaRPr>
          </a:p>
          <a:p>
            <a:pPr marL="0" lvl="0" indent="0" algn="ctr" rtl="0">
              <a:spcBef>
                <a:spcPts val="0"/>
              </a:spcBef>
              <a:spcAft>
                <a:spcPts val="0"/>
              </a:spcAft>
              <a:buNone/>
            </a:pPr>
            <a:r>
              <a:rPr lang="pt-BR" sz="3800" dirty="0">
                <a:solidFill>
                  <a:srgbClr val="325D79"/>
                </a:solidFill>
              </a:rPr>
              <a:t>“L ’IA </a:t>
            </a:r>
            <a:r>
              <a:rPr lang="pt-BR" sz="3800" dirty="0" err="1">
                <a:solidFill>
                  <a:srgbClr val="325D79"/>
                </a:solidFill>
              </a:rPr>
              <a:t>tra</a:t>
            </a:r>
            <a:r>
              <a:rPr lang="pt-BR" sz="3800" dirty="0">
                <a:solidFill>
                  <a:srgbClr val="325D79"/>
                </a:solidFill>
              </a:rPr>
              <a:t> </a:t>
            </a:r>
            <a:r>
              <a:rPr lang="pt-BR" sz="3800" dirty="0" err="1">
                <a:solidFill>
                  <a:srgbClr val="325D79"/>
                </a:solidFill>
              </a:rPr>
              <a:t>i</a:t>
            </a:r>
            <a:r>
              <a:rPr lang="pt-BR" sz="3800" dirty="0">
                <a:solidFill>
                  <a:srgbClr val="325D79"/>
                </a:solidFill>
              </a:rPr>
              <a:t> </a:t>
            </a:r>
            <a:r>
              <a:rPr lang="pt-BR" sz="3800" dirty="0" err="1">
                <a:solidFill>
                  <a:srgbClr val="325D79"/>
                </a:solidFill>
              </a:rPr>
              <a:t>banchi</a:t>
            </a:r>
            <a:r>
              <a:rPr lang="pt-BR" sz="3800" dirty="0">
                <a:solidFill>
                  <a:srgbClr val="325D79"/>
                </a:solidFill>
              </a:rPr>
              <a:t> </a:t>
            </a:r>
            <a:r>
              <a:rPr lang="pt-BR" sz="3800" dirty="0" err="1">
                <a:solidFill>
                  <a:srgbClr val="325D79"/>
                </a:solidFill>
              </a:rPr>
              <a:t>di</a:t>
            </a:r>
            <a:r>
              <a:rPr lang="pt-BR" sz="3800" dirty="0">
                <a:solidFill>
                  <a:srgbClr val="325D79"/>
                </a:solidFill>
              </a:rPr>
              <a:t> </a:t>
            </a:r>
            <a:r>
              <a:rPr lang="pt-BR" sz="3800" dirty="0" err="1">
                <a:solidFill>
                  <a:srgbClr val="325D79"/>
                </a:solidFill>
              </a:rPr>
              <a:t>scuola</a:t>
            </a:r>
            <a:r>
              <a:rPr lang="pt-BR" sz="3800" dirty="0">
                <a:solidFill>
                  <a:srgbClr val="325D79"/>
                </a:solidFill>
              </a:rPr>
              <a:t>, </a:t>
            </a:r>
            <a:r>
              <a:rPr lang="pt-BR" sz="3800" dirty="0" err="1">
                <a:solidFill>
                  <a:srgbClr val="325D79"/>
                </a:solidFill>
              </a:rPr>
              <a:t>idee</a:t>
            </a:r>
            <a:r>
              <a:rPr lang="pt-BR" sz="3800" dirty="0">
                <a:solidFill>
                  <a:srgbClr val="325D79"/>
                </a:solidFill>
              </a:rPr>
              <a:t> e </a:t>
            </a:r>
            <a:r>
              <a:rPr lang="pt-BR" sz="3800" dirty="0" err="1">
                <a:solidFill>
                  <a:srgbClr val="325D79"/>
                </a:solidFill>
              </a:rPr>
              <a:t>progetti</a:t>
            </a:r>
            <a:r>
              <a:rPr lang="pt-BR" sz="3800" dirty="0">
                <a:solidFill>
                  <a:srgbClr val="325D79"/>
                </a:solidFill>
              </a:rPr>
              <a:t> per </a:t>
            </a:r>
            <a:r>
              <a:rPr lang="pt-BR" sz="3800" dirty="0" err="1">
                <a:solidFill>
                  <a:srgbClr val="325D79"/>
                </a:solidFill>
              </a:rPr>
              <a:t>sviluppare</a:t>
            </a:r>
            <a:r>
              <a:rPr lang="pt-BR" sz="3800" dirty="0">
                <a:solidFill>
                  <a:srgbClr val="325D79"/>
                </a:solidFill>
              </a:rPr>
              <a:t> </a:t>
            </a:r>
            <a:r>
              <a:rPr lang="pt-BR" sz="3800" dirty="0" err="1">
                <a:solidFill>
                  <a:srgbClr val="325D79"/>
                </a:solidFill>
              </a:rPr>
              <a:t>competenze</a:t>
            </a:r>
            <a:r>
              <a:rPr lang="pt-BR" sz="3800" dirty="0">
                <a:solidFill>
                  <a:srgbClr val="325D79"/>
                </a:solidFill>
              </a:rPr>
              <a:t> </a:t>
            </a:r>
            <a:r>
              <a:rPr lang="pt-BR" sz="3800" dirty="0" err="1">
                <a:solidFill>
                  <a:srgbClr val="325D79"/>
                </a:solidFill>
              </a:rPr>
              <a:t>trasversali</a:t>
            </a:r>
            <a:r>
              <a:rPr lang="pt-BR" sz="3800" dirty="0">
                <a:solidFill>
                  <a:srgbClr val="325D79"/>
                </a:solidFill>
              </a:rPr>
              <a:t> per </a:t>
            </a:r>
            <a:r>
              <a:rPr lang="pt-BR" sz="3800" dirty="0" err="1">
                <a:solidFill>
                  <a:srgbClr val="325D79"/>
                </a:solidFill>
              </a:rPr>
              <a:t>il</a:t>
            </a:r>
            <a:r>
              <a:rPr lang="pt-BR" sz="3800" dirty="0">
                <a:solidFill>
                  <a:srgbClr val="325D79"/>
                </a:solidFill>
              </a:rPr>
              <a:t> futuro.”</a:t>
            </a:r>
            <a:endParaRPr dirty="0">
              <a:solidFill>
                <a:srgbClr val="325D79"/>
              </a:solidFill>
            </a:endParaRPr>
          </a:p>
        </p:txBody>
      </p:sp>
      <p:sp>
        <p:nvSpPr>
          <p:cNvPr id="455" name="Google Shape;455;p24"/>
          <p:cNvSpPr txBox="1">
            <a:spLocks noGrp="1"/>
          </p:cNvSpPr>
          <p:nvPr>
            <p:ph type="subTitle" idx="1"/>
          </p:nvPr>
        </p:nvSpPr>
        <p:spPr>
          <a:xfrm>
            <a:off x="1131750" y="3963025"/>
            <a:ext cx="6880500" cy="4758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pt-BR" sz="1700" i="1">
                <a:solidFill>
                  <a:srgbClr val="325D79"/>
                </a:solidFill>
                <a:latin typeface="Marcellus"/>
                <a:ea typeface="Marcellus"/>
                <a:cs typeface="Marcellus"/>
                <a:sym typeface="Marcellus"/>
              </a:rPr>
              <a:t>Liceo artistico Publio Elio Adriano di Tivoli</a:t>
            </a:r>
            <a:endParaRPr sz="1700" i="1">
              <a:solidFill>
                <a:srgbClr val="325D79"/>
              </a:solidFill>
              <a:latin typeface="Marcellus"/>
              <a:ea typeface="Marcellus"/>
              <a:cs typeface="Marcellus"/>
              <a:sym typeface="Marcellus"/>
            </a:endParaRPr>
          </a:p>
        </p:txBody>
      </p:sp>
      <p:cxnSp>
        <p:nvCxnSpPr>
          <p:cNvPr id="456" name="Google Shape;456;p24"/>
          <p:cNvCxnSpPr/>
          <p:nvPr/>
        </p:nvCxnSpPr>
        <p:spPr>
          <a:xfrm rot="10800000" flipH="1">
            <a:off x="2163150" y="4278275"/>
            <a:ext cx="4884000" cy="28800"/>
          </a:xfrm>
          <a:prstGeom prst="straightConnector1">
            <a:avLst/>
          </a:prstGeom>
          <a:noFill/>
          <a:ln w="9525" cap="flat" cmpd="sng">
            <a:solidFill>
              <a:schemeClr val="dk2"/>
            </a:solidFill>
            <a:prstDash val="solid"/>
            <a:round/>
            <a:headEnd type="diamond" w="lg" len="lg"/>
            <a:tailEnd type="diamond" w="lg" len="lg"/>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3"/>
          <p:cNvSpPr txBox="1">
            <a:spLocks noGrp="1"/>
          </p:cNvSpPr>
          <p:nvPr>
            <p:ph type="title"/>
          </p:nvPr>
        </p:nvSpPr>
        <p:spPr>
          <a:xfrm>
            <a:off x="6415925" y="989125"/>
            <a:ext cx="2568900" cy="3386400"/>
          </a:xfrm>
          <a:prstGeom prst="rect">
            <a:avLst/>
          </a:prstGeom>
        </p:spPr>
        <p:txBody>
          <a:bodyPr spcFirstLastPara="1" wrap="square" lIns="36000" tIns="36000" rIns="36000" bIns="36000" anchor="t" anchorCtr="0">
            <a:noAutofit/>
          </a:bodyPr>
          <a:lstStyle/>
          <a:p>
            <a:pPr marL="0" lvl="0" indent="0" algn="l" rtl="0">
              <a:spcBef>
                <a:spcPts val="0"/>
              </a:spcBef>
              <a:spcAft>
                <a:spcPts val="0"/>
              </a:spcAft>
              <a:buNone/>
            </a:pPr>
            <a:r>
              <a:rPr lang="pt-BR">
                <a:solidFill>
                  <a:srgbClr val="325D79"/>
                </a:solidFill>
              </a:rPr>
              <a:t>Dal Rinascimento alle </a:t>
            </a:r>
            <a:endParaRPr>
              <a:solidFill>
                <a:srgbClr val="325D79"/>
              </a:solidFill>
            </a:endParaRPr>
          </a:p>
          <a:p>
            <a:pPr marL="0" lvl="0" indent="0" algn="l" rtl="0">
              <a:spcBef>
                <a:spcPts val="0"/>
              </a:spcBef>
              <a:spcAft>
                <a:spcPts val="0"/>
              </a:spcAft>
              <a:buNone/>
            </a:pPr>
            <a:r>
              <a:rPr lang="pt-BR">
                <a:solidFill>
                  <a:srgbClr val="325D79"/>
                </a:solidFill>
              </a:rPr>
              <a:t>STEAM:</a:t>
            </a:r>
            <a:endParaRPr>
              <a:solidFill>
                <a:srgbClr val="325D79"/>
              </a:solidFill>
            </a:endParaRPr>
          </a:p>
          <a:p>
            <a:pPr marL="0" lvl="0" indent="0" algn="l" rtl="0">
              <a:spcBef>
                <a:spcPts val="0"/>
              </a:spcBef>
              <a:spcAft>
                <a:spcPts val="0"/>
              </a:spcAft>
              <a:buNone/>
            </a:pPr>
            <a:r>
              <a:rPr lang="pt-BR">
                <a:solidFill>
                  <a:srgbClr val="325D79"/>
                </a:solidFill>
              </a:rPr>
              <a:t>una </a:t>
            </a:r>
            <a:endParaRPr>
              <a:solidFill>
                <a:srgbClr val="325D79"/>
              </a:solidFill>
            </a:endParaRPr>
          </a:p>
          <a:p>
            <a:pPr marL="0" lvl="0" indent="0" algn="l" rtl="0">
              <a:spcBef>
                <a:spcPts val="0"/>
              </a:spcBef>
              <a:spcAft>
                <a:spcPts val="0"/>
              </a:spcAft>
              <a:buNone/>
            </a:pPr>
            <a:r>
              <a:rPr lang="pt-BR">
                <a:solidFill>
                  <a:srgbClr val="325D79"/>
                </a:solidFill>
              </a:rPr>
              <a:t>nuova primavera.</a:t>
            </a:r>
            <a:endParaRPr>
              <a:solidFill>
                <a:srgbClr val="325D79"/>
              </a:solidFill>
            </a:endParaRPr>
          </a:p>
          <a:p>
            <a:pPr marL="0" lvl="0" indent="0" algn="l" rtl="0">
              <a:spcBef>
                <a:spcPts val="0"/>
              </a:spcBef>
              <a:spcAft>
                <a:spcPts val="0"/>
              </a:spcAft>
              <a:buNone/>
            </a:pPr>
            <a:endParaRPr/>
          </a:p>
        </p:txBody>
      </p:sp>
      <p:pic>
        <p:nvPicPr>
          <p:cNvPr id="514" name="Google Shape;514;p33"/>
          <p:cNvPicPr preferRelativeResize="0"/>
          <p:nvPr/>
        </p:nvPicPr>
        <p:blipFill>
          <a:blip r:embed="rId3">
            <a:alphaModFix/>
          </a:blip>
          <a:stretch>
            <a:fillRect/>
          </a:stretch>
        </p:blipFill>
        <p:spPr>
          <a:xfrm>
            <a:off x="475550" y="617713"/>
            <a:ext cx="2790575" cy="3908066"/>
          </a:xfrm>
          <a:prstGeom prst="rect">
            <a:avLst/>
          </a:prstGeom>
          <a:noFill/>
          <a:ln w="9525" cap="flat" cmpd="sng">
            <a:solidFill>
              <a:srgbClr val="595959"/>
            </a:solidFill>
            <a:prstDash val="solid"/>
            <a:round/>
            <a:headEnd type="none" w="sm" len="sm"/>
            <a:tailEnd type="none" w="sm" len="sm"/>
          </a:ln>
        </p:spPr>
      </p:pic>
      <p:pic>
        <p:nvPicPr>
          <p:cNvPr id="515" name="Google Shape;515;p33"/>
          <p:cNvPicPr preferRelativeResize="0"/>
          <p:nvPr/>
        </p:nvPicPr>
        <p:blipFill>
          <a:blip r:embed="rId4">
            <a:alphaModFix/>
          </a:blip>
          <a:stretch>
            <a:fillRect/>
          </a:stretch>
        </p:blipFill>
        <p:spPr>
          <a:xfrm>
            <a:off x="3595044" y="2984450"/>
            <a:ext cx="2568876" cy="1541326"/>
          </a:xfrm>
          <a:prstGeom prst="rect">
            <a:avLst/>
          </a:prstGeom>
          <a:noFill/>
          <a:ln w="19050" cap="flat" cmpd="sng">
            <a:solidFill>
              <a:srgbClr val="595959"/>
            </a:solidFill>
            <a:prstDash val="solid"/>
            <a:round/>
            <a:headEnd type="none" w="sm" len="sm"/>
            <a:tailEnd type="none" w="sm" len="sm"/>
          </a:ln>
        </p:spPr>
      </p:pic>
      <p:pic>
        <p:nvPicPr>
          <p:cNvPr id="516" name="Google Shape;516;p33"/>
          <p:cNvPicPr preferRelativeResize="0"/>
          <p:nvPr/>
        </p:nvPicPr>
        <p:blipFill>
          <a:blip r:embed="rId5">
            <a:alphaModFix/>
          </a:blip>
          <a:stretch>
            <a:fillRect/>
          </a:stretch>
        </p:blipFill>
        <p:spPr>
          <a:xfrm>
            <a:off x="3411550" y="617725"/>
            <a:ext cx="2935860" cy="1541325"/>
          </a:xfrm>
          <a:prstGeom prst="rect">
            <a:avLst/>
          </a:prstGeom>
          <a:noFill/>
          <a:ln>
            <a:noFill/>
          </a:ln>
        </p:spPr>
      </p:pic>
      <p:sp>
        <p:nvSpPr>
          <p:cNvPr id="517" name="Google Shape;517;p33"/>
          <p:cNvSpPr/>
          <p:nvPr/>
        </p:nvSpPr>
        <p:spPr>
          <a:xfrm>
            <a:off x="4730513" y="2480425"/>
            <a:ext cx="297900" cy="403800"/>
          </a:xfrm>
          <a:prstGeom prst="downArrow">
            <a:avLst>
              <a:gd name="adj1" fmla="val 50000"/>
              <a:gd name="adj2" fmla="val 5000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9900FF"/>
              </a:highlight>
              <a:latin typeface="Open Sans"/>
              <a:ea typeface="Open Sans"/>
              <a:cs typeface="Open Sans"/>
              <a:sym typeface="Open Sans"/>
            </a:endParaRPr>
          </a:p>
        </p:txBody>
      </p:sp>
      <p:pic>
        <p:nvPicPr>
          <p:cNvPr id="518" name="Google Shape;518;p33"/>
          <p:cNvPicPr preferRelativeResize="0"/>
          <p:nvPr/>
        </p:nvPicPr>
        <p:blipFill rotWithShape="1">
          <a:blip r:embed="rId6">
            <a:alphaModFix/>
          </a:blip>
          <a:srcRect l="8226" t="5803" r="6434" b="6137"/>
          <a:stretch/>
        </p:blipFill>
        <p:spPr>
          <a:xfrm rot="5400000">
            <a:off x="4067238" y="-37962"/>
            <a:ext cx="1631950" cy="29433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4"/>
          <p:cNvSpPr txBox="1">
            <a:spLocks noGrp="1"/>
          </p:cNvSpPr>
          <p:nvPr>
            <p:ph type="title"/>
          </p:nvPr>
        </p:nvSpPr>
        <p:spPr>
          <a:xfrm>
            <a:off x="384550" y="445025"/>
            <a:ext cx="7363500" cy="1034700"/>
          </a:xfrm>
          <a:prstGeom prst="rect">
            <a:avLst/>
          </a:prstGeom>
        </p:spPr>
        <p:txBody>
          <a:bodyPr spcFirstLastPara="1" wrap="square" lIns="36000" tIns="36000" rIns="36000" bIns="36000" anchor="t" anchorCtr="0">
            <a:noAutofit/>
          </a:bodyPr>
          <a:lstStyle/>
          <a:p>
            <a:pPr marL="0" lvl="0" indent="0" algn="l" rtl="0">
              <a:spcBef>
                <a:spcPts val="0"/>
              </a:spcBef>
              <a:spcAft>
                <a:spcPts val="0"/>
              </a:spcAft>
              <a:buNone/>
            </a:pPr>
            <a:r>
              <a:rPr lang="pt-BR">
                <a:solidFill>
                  <a:srgbClr val="325D79"/>
                </a:solidFill>
              </a:rPr>
              <a:t>Breve descrizione del progetto:</a:t>
            </a:r>
            <a:endParaRPr>
              <a:solidFill>
                <a:srgbClr val="325D79"/>
              </a:solidFill>
            </a:endParaRPr>
          </a:p>
          <a:p>
            <a:pPr marL="0" lvl="0" indent="0" algn="l" rtl="0">
              <a:spcBef>
                <a:spcPts val="0"/>
              </a:spcBef>
              <a:spcAft>
                <a:spcPts val="0"/>
              </a:spcAft>
              <a:buNone/>
            </a:pPr>
            <a:endParaRPr/>
          </a:p>
        </p:txBody>
      </p:sp>
      <p:sp>
        <p:nvSpPr>
          <p:cNvPr id="524" name="Google Shape;524;p34"/>
          <p:cNvSpPr txBox="1">
            <a:spLocks noGrp="1"/>
          </p:cNvSpPr>
          <p:nvPr>
            <p:ph type="subTitle" idx="1"/>
          </p:nvPr>
        </p:nvSpPr>
        <p:spPr>
          <a:xfrm>
            <a:off x="67300" y="1086375"/>
            <a:ext cx="5686800" cy="3433800"/>
          </a:xfrm>
          <a:prstGeom prst="rect">
            <a:avLst/>
          </a:prstGeom>
        </p:spPr>
        <p:txBody>
          <a:bodyPr spcFirstLastPara="1" wrap="square" lIns="36000" tIns="36000" rIns="36000" bIns="36000" anchor="t" anchorCtr="0">
            <a:noAutofit/>
          </a:bodyPr>
          <a:lstStyle/>
          <a:p>
            <a:pPr marL="457200" lvl="0" indent="0" algn="just" rtl="0">
              <a:lnSpc>
                <a:spcPct val="115000"/>
              </a:lnSpc>
              <a:spcBef>
                <a:spcPts val="0"/>
              </a:spcBef>
              <a:spcAft>
                <a:spcPts val="0"/>
              </a:spcAft>
              <a:buNone/>
            </a:pPr>
            <a:r>
              <a:rPr lang="pt-BR" sz="1400">
                <a:solidFill>
                  <a:srgbClr val="325D79"/>
                </a:solidFill>
                <a:latin typeface="Marcellus"/>
                <a:ea typeface="Marcellus"/>
                <a:cs typeface="Marcellus"/>
                <a:sym typeface="Marcellus"/>
              </a:rPr>
              <a:t>Il Progetto "Rinascimento Digitale: STEAM in rosa tra multiculturalismo e multilinguismo" si ispira alle opere  iconiche del Rinascimento Italiano "La Primavera" di Sandro Botticelli (1445-1510), “La Città ideale” di Giuliano da Sangallo (1445-1516)  e il ritratto di Isabella d ’Este di Tiziano (1490-1576). Le tre opere vengono  reinterpretate  attraverso tre prodotti digitali che promuovono l'inclusione delle donne nelle discipline STEAM , valorizzando al contempo il multiculturalismo e il multilinguismo. Ciascun prodotto è pensato per attrarre e coinvolgere pubblici diversificati, sfruttando le potenzialità delle tecnologie digitali per creare esperienze educative immersive e inclusive.</a:t>
            </a:r>
            <a:endParaRPr sz="1400">
              <a:solidFill>
                <a:srgbClr val="325D79"/>
              </a:solidFill>
              <a:latin typeface="Marcellus"/>
              <a:ea typeface="Marcellus"/>
              <a:cs typeface="Marcellus"/>
              <a:sym typeface="Marcellus"/>
            </a:endParaRPr>
          </a:p>
          <a:p>
            <a:pPr marL="457200" lvl="0" indent="0" algn="just" rtl="0">
              <a:spcBef>
                <a:spcPts val="1200"/>
              </a:spcBef>
              <a:spcAft>
                <a:spcPts val="1000"/>
              </a:spcAft>
              <a:buNone/>
            </a:pPr>
            <a:endParaRPr sz="600">
              <a:solidFill>
                <a:srgbClr val="325D79"/>
              </a:solidFill>
              <a:latin typeface="Marcellus"/>
              <a:ea typeface="Marcellus"/>
              <a:cs typeface="Marcellus"/>
              <a:sym typeface="Marcellus"/>
            </a:endParaRPr>
          </a:p>
        </p:txBody>
      </p:sp>
      <p:pic>
        <p:nvPicPr>
          <p:cNvPr id="525" name="Google Shape;525;p34"/>
          <p:cNvPicPr preferRelativeResize="0"/>
          <p:nvPr/>
        </p:nvPicPr>
        <p:blipFill>
          <a:blip r:embed="rId3">
            <a:alphaModFix/>
          </a:blip>
          <a:stretch>
            <a:fillRect/>
          </a:stretch>
        </p:blipFill>
        <p:spPr>
          <a:xfrm>
            <a:off x="6172350" y="1052800"/>
            <a:ext cx="2268199" cy="3500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35"/>
          <p:cNvSpPr txBox="1"/>
          <p:nvPr/>
        </p:nvSpPr>
        <p:spPr>
          <a:xfrm>
            <a:off x="311700" y="365325"/>
            <a:ext cx="8520600" cy="59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2780" dirty="0">
                <a:solidFill>
                  <a:schemeClr val="tx1"/>
                </a:solidFill>
                <a:latin typeface="Marcellus"/>
                <a:ea typeface="Marcellus"/>
                <a:cs typeface="Marcellus"/>
                <a:sym typeface="Marcellus"/>
              </a:rPr>
              <a:t>La Primavera </a:t>
            </a:r>
            <a:r>
              <a:rPr lang="pt-BR" sz="2780" dirty="0" err="1">
                <a:solidFill>
                  <a:schemeClr val="tx1"/>
                </a:solidFill>
                <a:latin typeface="Marcellus"/>
                <a:ea typeface="Marcellus"/>
                <a:cs typeface="Marcellus"/>
                <a:sym typeface="Marcellus"/>
              </a:rPr>
              <a:t>di</a:t>
            </a:r>
            <a:r>
              <a:rPr lang="pt-BR" sz="2780" dirty="0">
                <a:solidFill>
                  <a:schemeClr val="tx1"/>
                </a:solidFill>
                <a:latin typeface="Marcellus"/>
                <a:ea typeface="Marcellus"/>
                <a:cs typeface="Marcellus"/>
                <a:sym typeface="Marcellus"/>
              </a:rPr>
              <a:t> Botticelli: </a:t>
            </a:r>
            <a:r>
              <a:rPr lang="pt-BR" sz="2780" dirty="0" err="1">
                <a:solidFill>
                  <a:schemeClr val="tx1"/>
                </a:solidFill>
                <a:latin typeface="Marcellus"/>
                <a:ea typeface="Marcellus"/>
                <a:cs typeface="Marcellus"/>
                <a:sym typeface="Marcellus"/>
              </a:rPr>
              <a:t>studi</a:t>
            </a:r>
            <a:r>
              <a:rPr lang="pt-BR" sz="2780" dirty="0">
                <a:solidFill>
                  <a:schemeClr val="tx1"/>
                </a:solidFill>
                <a:latin typeface="Marcellus"/>
                <a:ea typeface="Marcellus"/>
                <a:cs typeface="Marcellus"/>
                <a:sym typeface="Marcellus"/>
              </a:rPr>
              <a:t> </a:t>
            </a:r>
            <a:r>
              <a:rPr lang="pt-BR" sz="2780" dirty="0" err="1">
                <a:solidFill>
                  <a:schemeClr val="tx1"/>
                </a:solidFill>
                <a:latin typeface="Marcellus"/>
                <a:ea typeface="Marcellus"/>
                <a:cs typeface="Marcellus"/>
                <a:sym typeface="Marcellus"/>
              </a:rPr>
              <a:t>preliminari</a:t>
            </a:r>
            <a:r>
              <a:rPr lang="pt-BR" sz="2780" dirty="0">
                <a:solidFill>
                  <a:srgbClr val="325D79"/>
                </a:solidFill>
                <a:latin typeface="Marcellus"/>
                <a:ea typeface="Marcellus"/>
                <a:cs typeface="Marcellus"/>
                <a:sym typeface="Marcellus"/>
              </a:rPr>
              <a:t>.</a:t>
            </a:r>
            <a:endParaRPr sz="2780" dirty="0">
              <a:solidFill>
                <a:srgbClr val="325D79"/>
              </a:solidFill>
              <a:latin typeface="Marcellus"/>
              <a:ea typeface="Marcellus"/>
              <a:cs typeface="Marcellus"/>
              <a:sym typeface="Marcellus"/>
            </a:endParaRPr>
          </a:p>
        </p:txBody>
      </p:sp>
      <p:sp>
        <p:nvSpPr>
          <p:cNvPr id="531" name="Google Shape;531;p35"/>
          <p:cNvSpPr txBox="1"/>
          <p:nvPr/>
        </p:nvSpPr>
        <p:spPr>
          <a:xfrm>
            <a:off x="413400" y="903725"/>
            <a:ext cx="2865000" cy="38136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358"/>
              <a:buNone/>
            </a:pPr>
            <a:r>
              <a:rPr lang="pt-BR" sz="1075">
                <a:solidFill>
                  <a:srgbClr val="325D79"/>
                </a:solidFill>
                <a:latin typeface="Marcellus"/>
                <a:ea typeface="Marcellus"/>
                <a:cs typeface="Marcellus"/>
                <a:sym typeface="Marcellus"/>
              </a:rPr>
              <a:t>Il prodotto digitale da noi realizzato è un’immagine in formato digitale, ottenuta attraverso l’utilizzo della Gen- IA in particolare l’applicazione Runway con cui a partire da un nostro disegno digitale iniziale,  realizzato attraverso un programma di disegno digitale chiamato ibis PaintX, ed inserendo un Prompt testuale in cui richiedevamo un ambientazione naturalistica ispirata alla “Primavera” di Botticelli, abbiamo ottenuto l’immagine finale di output che abbiamo presentato al concorso.L’immagine di partenza era  un gruppo di donne in abiti tradizionali stilizzate come figurini per modelle.  Le donne rappresentate sono cinque a simboleggiare le cinque discipline  STEAM, e le donne scelte  tutte di diverse nazionalità, a riprendere il concetto di multiculturalità e multilinguismo.</a:t>
            </a:r>
            <a:endParaRPr sz="1075">
              <a:solidFill>
                <a:srgbClr val="325D79"/>
              </a:solidFill>
              <a:latin typeface="Marcellus"/>
              <a:ea typeface="Marcellus"/>
              <a:cs typeface="Marcellus"/>
              <a:sym typeface="Marcellus"/>
            </a:endParaRPr>
          </a:p>
          <a:p>
            <a:pPr marL="0" lvl="0" indent="0" algn="just" rtl="0">
              <a:lnSpc>
                <a:spcPct val="115000"/>
              </a:lnSpc>
              <a:spcBef>
                <a:spcPts val="1200"/>
              </a:spcBef>
              <a:spcAft>
                <a:spcPts val="1200"/>
              </a:spcAft>
              <a:buSzPts val="358"/>
              <a:buNone/>
            </a:pPr>
            <a:endParaRPr sz="390">
              <a:solidFill>
                <a:srgbClr val="325D79"/>
              </a:solidFill>
              <a:latin typeface="Marcellus"/>
              <a:ea typeface="Marcellus"/>
              <a:cs typeface="Marcellus"/>
              <a:sym typeface="Marcellus"/>
            </a:endParaRPr>
          </a:p>
        </p:txBody>
      </p:sp>
      <p:pic>
        <p:nvPicPr>
          <p:cNvPr id="532" name="Google Shape;532;p35"/>
          <p:cNvPicPr preferRelativeResize="0"/>
          <p:nvPr/>
        </p:nvPicPr>
        <p:blipFill>
          <a:blip r:embed="rId3">
            <a:alphaModFix/>
          </a:blip>
          <a:stretch>
            <a:fillRect/>
          </a:stretch>
        </p:blipFill>
        <p:spPr>
          <a:xfrm>
            <a:off x="4887499" y="1525901"/>
            <a:ext cx="3572726" cy="2346349"/>
          </a:xfrm>
          <a:prstGeom prst="rect">
            <a:avLst/>
          </a:prstGeom>
          <a:noFill/>
          <a:ln>
            <a:noFill/>
          </a:ln>
        </p:spPr>
      </p:pic>
      <p:sp>
        <p:nvSpPr>
          <p:cNvPr id="533" name="Google Shape;533;p35"/>
          <p:cNvSpPr txBox="1"/>
          <p:nvPr/>
        </p:nvSpPr>
        <p:spPr>
          <a:xfrm>
            <a:off x="5018525" y="4096800"/>
            <a:ext cx="3624600" cy="2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pt-BR" sz="1000" i="1">
                <a:solidFill>
                  <a:srgbClr val="000000"/>
                </a:solidFill>
                <a:latin typeface="Open Sans"/>
                <a:ea typeface="Open Sans"/>
                <a:cs typeface="Open Sans"/>
                <a:sym typeface="Open Sans"/>
              </a:rPr>
              <a:t>La “Primavera” di Sandro Botticelli </a:t>
            </a:r>
            <a:r>
              <a:rPr lang="pt-BR" sz="1050" i="1">
                <a:solidFill>
                  <a:srgbClr val="202122"/>
                </a:solidFill>
              </a:rPr>
              <a:t>(207 x 319 cm) 1480 c</a:t>
            </a:r>
            <a:r>
              <a:rPr lang="pt-BR" sz="1050">
                <a:solidFill>
                  <a:srgbClr val="202122"/>
                </a:solidFill>
              </a:rPr>
              <a:t>.</a:t>
            </a:r>
            <a:endParaRPr sz="1800">
              <a:solidFill>
                <a:srgbClr val="000000"/>
              </a:solidFill>
              <a:latin typeface="Open Sans"/>
              <a:ea typeface="Open Sans"/>
              <a:cs typeface="Open Sans"/>
              <a:sym typeface="Open Sans"/>
            </a:endParaRPr>
          </a:p>
        </p:txBody>
      </p:sp>
      <p:pic>
        <p:nvPicPr>
          <p:cNvPr id="534" name="Google Shape;534;p35"/>
          <p:cNvPicPr preferRelativeResize="0"/>
          <p:nvPr/>
        </p:nvPicPr>
        <p:blipFill>
          <a:blip r:embed="rId4">
            <a:alphaModFix/>
          </a:blip>
          <a:stretch>
            <a:fillRect/>
          </a:stretch>
        </p:blipFill>
        <p:spPr>
          <a:xfrm rot="5400000">
            <a:off x="5208838" y="581625"/>
            <a:ext cx="2930050" cy="4234900"/>
          </a:xfrm>
          <a:prstGeom prst="rect">
            <a:avLst/>
          </a:prstGeom>
          <a:noFill/>
          <a:ln>
            <a:noFill/>
          </a:ln>
        </p:spPr>
      </p:pic>
      <p:pic>
        <p:nvPicPr>
          <p:cNvPr id="535" name="Google Shape;535;p35"/>
          <p:cNvPicPr preferRelativeResize="0"/>
          <p:nvPr/>
        </p:nvPicPr>
        <p:blipFill>
          <a:blip r:embed="rId5">
            <a:alphaModFix/>
          </a:blip>
          <a:stretch>
            <a:fillRect/>
          </a:stretch>
        </p:blipFill>
        <p:spPr>
          <a:xfrm>
            <a:off x="3153525" y="2572850"/>
            <a:ext cx="1987631" cy="23463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36"/>
          <p:cNvSpPr txBox="1">
            <a:spLocks noGrp="1"/>
          </p:cNvSpPr>
          <p:nvPr>
            <p:ph type="title"/>
          </p:nvPr>
        </p:nvSpPr>
        <p:spPr>
          <a:xfrm>
            <a:off x="713250" y="374950"/>
            <a:ext cx="7881600" cy="451800"/>
          </a:xfrm>
          <a:prstGeom prst="rect">
            <a:avLst/>
          </a:prstGeom>
        </p:spPr>
        <p:txBody>
          <a:bodyPr spcFirstLastPara="1" wrap="square" lIns="36000" tIns="36000" rIns="36000" bIns="36000" anchor="t" anchorCtr="0">
            <a:noAutofit/>
          </a:bodyPr>
          <a:lstStyle/>
          <a:p>
            <a:pPr marL="0" lvl="0" indent="0" algn="l" rtl="0">
              <a:spcBef>
                <a:spcPts val="0"/>
              </a:spcBef>
              <a:spcAft>
                <a:spcPts val="0"/>
              </a:spcAft>
              <a:buNone/>
            </a:pPr>
            <a:r>
              <a:rPr lang="pt-BR" sz="2500">
                <a:solidFill>
                  <a:srgbClr val="325D79"/>
                </a:solidFill>
              </a:rPr>
              <a:t>La città ideale di Giuliano Sangallo: studi</a:t>
            </a:r>
            <a:endParaRPr sz="2500">
              <a:solidFill>
                <a:srgbClr val="325D79"/>
              </a:solidFill>
            </a:endParaRPr>
          </a:p>
          <a:p>
            <a:pPr marL="0" lvl="0" indent="0" algn="l" rtl="0">
              <a:spcBef>
                <a:spcPts val="0"/>
              </a:spcBef>
              <a:spcAft>
                <a:spcPts val="0"/>
              </a:spcAft>
              <a:buNone/>
            </a:pPr>
            <a:endParaRPr/>
          </a:p>
        </p:txBody>
      </p:sp>
      <p:sp>
        <p:nvSpPr>
          <p:cNvPr id="541" name="Google Shape;541;p36"/>
          <p:cNvSpPr txBox="1">
            <a:spLocks noGrp="1"/>
          </p:cNvSpPr>
          <p:nvPr>
            <p:ph type="body" idx="1"/>
          </p:nvPr>
        </p:nvSpPr>
        <p:spPr>
          <a:xfrm>
            <a:off x="713250" y="894100"/>
            <a:ext cx="8016300" cy="3062400"/>
          </a:xfrm>
          <a:prstGeom prst="rect">
            <a:avLst/>
          </a:prstGeom>
        </p:spPr>
        <p:txBody>
          <a:bodyPr spcFirstLastPara="1" wrap="square" lIns="36000" tIns="36000" rIns="36000" bIns="36000" anchor="t" anchorCtr="0">
            <a:noAutofit/>
          </a:bodyPr>
          <a:lstStyle/>
          <a:p>
            <a:pPr marL="0" lvl="0" indent="0" algn="just" rtl="0">
              <a:lnSpc>
                <a:spcPct val="115000"/>
              </a:lnSpc>
              <a:spcBef>
                <a:spcPts val="0"/>
              </a:spcBef>
              <a:spcAft>
                <a:spcPts val="0"/>
              </a:spcAft>
              <a:buNone/>
            </a:pPr>
            <a:r>
              <a:rPr lang="pt-BR" sz="1300" dirty="0">
                <a:solidFill>
                  <a:srgbClr val="325D79"/>
                </a:solidFill>
                <a:latin typeface="Marcellus"/>
                <a:ea typeface="Marcellus"/>
                <a:cs typeface="Marcellus"/>
                <a:sym typeface="Marcellus"/>
              </a:rPr>
              <a:t>La </a:t>
            </a:r>
            <a:r>
              <a:rPr lang="pt-BR" sz="1300" dirty="0" err="1">
                <a:solidFill>
                  <a:srgbClr val="325D79"/>
                </a:solidFill>
                <a:latin typeface="Marcellus"/>
                <a:ea typeface="Marcellus"/>
                <a:cs typeface="Marcellus"/>
                <a:sym typeface="Marcellus"/>
              </a:rPr>
              <a:t>città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ideale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San </a:t>
            </a:r>
            <a:r>
              <a:rPr lang="pt-BR" sz="1300" dirty="0" err="1">
                <a:solidFill>
                  <a:srgbClr val="325D79"/>
                </a:solidFill>
                <a:latin typeface="Marcellus"/>
                <a:ea typeface="Marcellus"/>
                <a:cs typeface="Marcellus"/>
                <a:sym typeface="Marcellus"/>
              </a:rPr>
              <a:t>Gallo</a:t>
            </a:r>
            <a:r>
              <a:rPr lang="pt-BR" sz="1300" dirty="0">
                <a:solidFill>
                  <a:srgbClr val="325D79"/>
                </a:solidFill>
                <a:latin typeface="Marcellus"/>
                <a:ea typeface="Marcellus"/>
                <a:cs typeface="Marcellus"/>
                <a:sym typeface="Marcellus"/>
              </a:rPr>
              <a:t>, in </a:t>
            </a:r>
            <a:r>
              <a:rPr lang="pt-BR" sz="1300" dirty="0" err="1">
                <a:solidFill>
                  <a:srgbClr val="325D79"/>
                </a:solidFill>
                <a:latin typeface="Marcellus"/>
                <a:ea typeface="Marcellus"/>
                <a:cs typeface="Marcellus"/>
                <a:sym typeface="Marcellus"/>
              </a:rPr>
              <a:t>termini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esempio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città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rinascimentale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fa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riferimento</a:t>
            </a:r>
            <a:r>
              <a:rPr lang="pt-BR" sz="1300" dirty="0">
                <a:solidFill>
                  <a:srgbClr val="325D79"/>
                </a:solidFill>
                <a:latin typeface="Marcellus"/>
                <a:ea typeface="Marcellus"/>
                <a:cs typeface="Marcellus"/>
                <a:sym typeface="Marcellus"/>
              </a:rPr>
              <a:t> a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modello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teorico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città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è</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stato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ideato</a:t>
            </a:r>
            <a:r>
              <a:rPr lang="pt-BR" sz="1300" dirty="0">
                <a:solidFill>
                  <a:srgbClr val="325D79"/>
                </a:solidFill>
                <a:latin typeface="Marcellus"/>
                <a:ea typeface="Marcellus"/>
                <a:cs typeface="Marcellus"/>
                <a:sym typeface="Marcellus"/>
              </a:rPr>
              <a:t> durante </a:t>
            </a:r>
            <a:r>
              <a:rPr lang="pt-BR" sz="1300" dirty="0" err="1">
                <a:solidFill>
                  <a:srgbClr val="325D79"/>
                </a:solidFill>
                <a:latin typeface="Marcellus"/>
                <a:ea typeface="Marcellus"/>
                <a:cs typeface="Marcellus"/>
                <a:sym typeface="Marcellus"/>
              </a:rPr>
              <a:t>il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Rinascimento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periodo</a:t>
            </a:r>
            <a:r>
              <a:rPr lang="pt-BR" sz="1300" dirty="0">
                <a:solidFill>
                  <a:srgbClr val="325D79"/>
                </a:solidFill>
                <a:latin typeface="Marcellus"/>
                <a:ea typeface="Marcellus"/>
                <a:cs typeface="Marcellus"/>
                <a:sym typeface="Marcellus"/>
              </a:rPr>
              <a:t> in </a:t>
            </a:r>
            <a:r>
              <a:rPr lang="pt-BR" sz="1300" dirty="0" err="1">
                <a:solidFill>
                  <a:srgbClr val="325D79"/>
                </a:solidFill>
                <a:latin typeface="Marcellus"/>
                <a:ea typeface="Marcellus"/>
                <a:cs typeface="Marcellus"/>
                <a:sym typeface="Marcellus"/>
              </a:rPr>
              <a:t>cui</a:t>
            </a:r>
            <a:r>
              <a:rPr lang="pt-BR" sz="1300" dirty="0">
                <a:solidFill>
                  <a:srgbClr val="325D79"/>
                </a:solidFill>
                <a:latin typeface="Marcellus"/>
                <a:ea typeface="Marcellus"/>
                <a:cs typeface="Marcellus"/>
                <a:sym typeface="Marcellus"/>
              </a:rPr>
              <a:t> si </a:t>
            </a:r>
            <a:r>
              <a:rPr lang="pt-BR" sz="1300" dirty="0" err="1">
                <a:solidFill>
                  <a:srgbClr val="325D79"/>
                </a:solidFill>
                <a:latin typeface="Marcellus"/>
                <a:ea typeface="Marcellus"/>
                <a:cs typeface="Marcellus"/>
                <a:sym typeface="Marcellus"/>
              </a:rPr>
              <a:t>è</a:t>
            </a:r>
            <a:r>
              <a:rPr lang="pt-BR" sz="1300" dirty="0">
                <a:solidFill>
                  <a:srgbClr val="325D79"/>
                </a:solidFill>
                <a:latin typeface="Marcellus"/>
                <a:ea typeface="Marcellus"/>
                <a:cs typeface="Marcellus"/>
                <a:sym typeface="Marcellus"/>
              </a:rPr>
              <a:t> posta grande </a:t>
            </a:r>
            <a:r>
              <a:rPr lang="pt-BR" sz="1300" dirty="0" err="1">
                <a:solidFill>
                  <a:srgbClr val="325D79"/>
                </a:solidFill>
                <a:latin typeface="Marcellus"/>
                <a:ea typeface="Marcellus"/>
                <a:cs typeface="Marcellus"/>
                <a:sym typeface="Marcellus"/>
              </a:rPr>
              <a:t>attenzione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alla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simmetria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alla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proporzione</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all'armonia</a:t>
            </a:r>
            <a:r>
              <a:rPr lang="pt-BR" sz="1300" dirty="0">
                <a:solidFill>
                  <a:srgbClr val="325D79"/>
                </a:solidFill>
                <a:latin typeface="Marcellus"/>
                <a:ea typeface="Marcellus"/>
                <a:cs typeface="Marcellus"/>
                <a:sym typeface="Marcellus"/>
              </a:rPr>
              <a:t>, sia </a:t>
            </a:r>
            <a:r>
              <a:rPr lang="pt-BR" sz="1300" dirty="0" err="1">
                <a:solidFill>
                  <a:srgbClr val="325D79"/>
                </a:solidFill>
                <a:latin typeface="Marcellus"/>
                <a:ea typeface="Marcellus"/>
                <a:cs typeface="Marcellus"/>
                <a:sym typeface="Marcellus"/>
              </a:rPr>
              <a:t>nell'architettura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nell'urbanistica</a:t>
            </a:r>
            <a:r>
              <a:rPr lang="pt-BR" sz="1300" dirty="0">
                <a:solidFill>
                  <a:srgbClr val="325D79"/>
                </a:solidFill>
                <a:latin typeface="Marcellus"/>
                <a:ea typeface="Marcellus"/>
                <a:cs typeface="Marcellus"/>
                <a:sym typeface="Marcellus"/>
              </a:rPr>
              <a:t>. Tali </a:t>
            </a:r>
            <a:r>
              <a:rPr lang="pt-BR" sz="1300" dirty="0" err="1">
                <a:solidFill>
                  <a:srgbClr val="325D79"/>
                </a:solidFill>
                <a:latin typeface="Marcellus"/>
                <a:ea typeface="Marcellus"/>
                <a:cs typeface="Marcellus"/>
                <a:sym typeface="Marcellus"/>
              </a:rPr>
              <a:t>città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ideali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erano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progettate</a:t>
            </a:r>
            <a:r>
              <a:rPr lang="pt-BR" sz="1300" dirty="0">
                <a:solidFill>
                  <a:srgbClr val="325D79"/>
                </a:solidFill>
                <a:latin typeface="Marcellus"/>
                <a:ea typeface="Marcellus"/>
                <a:cs typeface="Marcellus"/>
                <a:sym typeface="Marcellus"/>
              </a:rPr>
              <a:t> per </a:t>
            </a:r>
            <a:r>
              <a:rPr lang="pt-BR" sz="1300" dirty="0" err="1">
                <a:solidFill>
                  <a:srgbClr val="325D79"/>
                </a:solidFill>
                <a:latin typeface="Marcellus"/>
                <a:ea typeface="Marcellus"/>
                <a:cs typeface="Marcellus"/>
                <a:sym typeface="Marcellus"/>
              </a:rPr>
              <a:t>riflettere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l'ordine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dell'universo</a:t>
            </a:r>
            <a:r>
              <a:rPr lang="pt-BR" sz="1300" dirty="0">
                <a:solidFill>
                  <a:srgbClr val="325D79"/>
                </a:solidFill>
                <a:latin typeface="Marcellus"/>
                <a:ea typeface="Marcellus"/>
                <a:cs typeface="Marcellus"/>
                <a:sym typeface="Marcellus"/>
              </a:rPr>
              <a:t> e per </a:t>
            </a:r>
            <a:r>
              <a:rPr lang="pt-BR" sz="1300" dirty="0" err="1">
                <a:solidFill>
                  <a:srgbClr val="325D79"/>
                </a:solidFill>
                <a:latin typeface="Marcellus"/>
                <a:ea typeface="Marcellus"/>
                <a:cs typeface="Marcellus"/>
                <a:sym typeface="Marcellus"/>
              </a:rPr>
              <a:t>promuovere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benessere</a:t>
            </a:r>
            <a:r>
              <a:rPr lang="pt-BR" sz="1300" dirty="0">
                <a:solidFill>
                  <a:srgbClr val="325D79"/>
                </a:solidFill>
                <a:latin typeface="Marcellus"/>
                <a:ea typeface="Marcellus"/>
                <a:cs typeface="Marcellus"/>
                <a:sym typeface="Marcellus"/>
              </a:rPr>
              <a:t> dei </a:t>
            </a:r>
            <a:r>
              <a:rPr lang="pt-BR" sz="1300" dirty="0" err="1">
                <a:solidFill>
                  <a:srgbClr val="325D79"/>
                </a:solidFill>
                <a:latin typeface="Marcellus"/>
                <a:ea typeface="Marcellus"/>
                <a:cs typeface="Marcellus"/>
                <a:sym typeface="Marcellus"/>
              </a:rPr>
              <a:t>cittadini</a:t>
            </a:r>
            <a:r>
              <a:rPr lang="pt-BR" sz="1300" dirty="0">
                <a:solidFill>
                  <a:srgbClr val="325D79"/>
                </a:solidFill>
                <a:latin typeface="Marcellus"/>
                <a:ea typeface="Marcellus"/>
                <a:cs typeface="Marcellus"/>
                <a:sym typeface="Marcellus"/>
              </a:rPr>
              <a:t>.</a:t>
            </a:r>
            <a:endParaRPr sz="1300"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300" dirty="0" err="1">
                <a:solidFill>
                  <a:srgbClr val="325D79"/>
                </a:solidFill>
                <a:latin typeface="Marcellus"/>
                <a:ea typeface="Marcellus"/>
                <a:cs typeface="Marcellus"/>
                <a:sym typeface="Marcellus"/>
              </a:rPr>
              <a:t>L'aspetto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specifico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dell'introduzione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donne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nello</a:t>
            </a:r>
            <a:r>
              <a:rPr lang="pt-BR" sz="1300" dirty="0">
                <a:solidFill>
                  <a:srgbClr val="325D79"/>
                </a:solidFill>
                <a:latin typeface="Marcellus"/>
                <a:ea typeface="Marcellus"/>
                <a:cs typeface="Marcellus"/>
                <a:sym typeface="Marcellus"/>
              </a:rPr>
              <a:t> STEAM (</a:t>
            </a:r>
            <a:r>
              <a:rPr lang="pt-BR" sz="1300" dirty="0" err="1">
                <a:solidFill>
                  <a:srgbClr val="325D79"/>
                </a:solidFill>
                <a:latin typeface="Marcellus"/>
                <a:ea typeface="Marcellus"/>
                <a:cs typeface="Marcellus"/>
                <a:sym typeface="Marcellus"/>
              </a:rPr>
              <a:t>Scienza</a:t>
            </a:r>
            <a:r>
              <a:rPr lang="pt-BR" sz="1300" dirty="0">
                <a:solidFill>
                  <a:srgbClr val="325D79"/>
                </a:solidFill>
                <a:latin typeface="Marcellus"/>
                <a:ea typeface="Marcellus"/>
                <a:cs typeface="Marcellus"/>
                <a:sym typeface="Marcellus"/>
              </a:rPr>
              <a:t>, Tecnologia, </a:t>
            </a:r>
            <a:r>
              <a:rPr lang="pt-BR" sz="1300" dirty="0" err="1">
                <a:solidFill>
                  <a:srgbClr val="325D79"/>
                </a:solidFill>
                <a:latin typeface="Marcellus"/>
                <a:ea typeface="Marcellus"/>
                <a:cs typeface="Marcellus"/>
                <a:sym typeface="Marcellus"/>
              </a:rPr>
              <a:t>Ingegneria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Matematica</a:t>
            </a:r>
            <a:r>
              <a:rPr lang="pt-BR" sz="1300" dirty="0">
                <a:solidFill>
                  <a:srgbClr val="325D79"/>
                </a:solidFill>
                <a:latin typeface="Marcellus"/>
                <a:ea typeface="Marcellus"/>
                <a:cs typeface="Marcellus"/>
                <a:sym typeface="Marcellus"/>
              </a:rPr>
              <a:t> e Arte) come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elemento per </a:t>
            </a:r>
            <a:r>
              <a:rPr lang="pt-BR" sz="1300" dirty="0" err="1">
                <a:solidFill>
                  <a:srgbClr val="325D79"/>
                </a:solidFill>
                <a:latin typeface="Marcellus"/>
                <a:ea typeface="Marcellus"/>
                <a:cs typeface="Marcellus"/>
                <a:sym typeface="Marcellus"/>
              </a:rPr>
              <a:t>applicare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concetto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della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città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ideale</a:t>
            </a:r>
            <a:r>
              <a:rPr lang="pt-BR" sz="1300" dirty="0">
                <a:solidFill>
                  <a:srgbClr val="325D79"/>
                </a:solidFill>
                <a:latin typeface="Marcellus"/>
                <a:ea typeface="Marcellus"/>
                <a:cs typeface="Marcellus"/>
                <a:sym typeface="Marcellus"/>
              </a:rPr>
              <a:t> al futuro </a:t>
            </a:r>
            <a:r>
              <a:rPr lang="pt-BR" sz="1300" dirty="0" err="1">
                <a:solidFill>
                  <a:srgbClr val="325D79"/>
                </a:solidFill>
                <a:latin typeface="Marcellus"/>
                <a:ea typeface="Marcellus"/>
                <a:cs typeface="Marcellus"/>
                <a:sym typeface="Marcellus"/>
              </a:rPr>
              <a:t>è</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un'idea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molto</a:t>
            </a:r>
            <a:r>
              <a:rPr lang="pt-BR" sz="1300" dirty="0">
                <a:solidFill>
                  <a:srgbClr val="325D79"/>
                </a:solidFill>
                <a:latin typeface="Marcellus"/>
                <a:ea typeface="Marcellus"/>
                <a:cs typeface="Marcellus"/>
                <a:sym typeface="Marcellus"/>
              </a:rPr>
              <a:t> progressista e </a:t>
            </a:r>
            <a:r>
              <a:rPr lang="pt-BR" sz="1300" dirty="0" err="1">
                <a:solidFill>
                  <a:srgbClr val="325D79"/>
                </a:solidFill>
                <a:latin typeface="Marcellus"/>
                <a:ea typeface="Marcellus"/>
                <a:cs typeface="Marcellus"/>
                <a:sym typeface="Marcellus"/>
              </a:rPr>
              <a:t>innovativa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Questo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approccio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suggerisce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l'importanza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dell'uguaglianza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genere</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dell'inclusione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nei</a:t>
            </a:r>
            <a:r>
              <a:rPr lang="pt-BR" sz="1300" dirty="0">
                <a:solidFill>
                  <a:srgbClr val="325D79"/>
                </a:solidFill>
                <a:latin typeface="Marcellus"/>
                <a:ea typeface="Marcellus"/>
                <a:cs typeface="Marcellus"/>
                <a:sym typeface="Marcellus"/>
              </a:rPr>
              <a:t> campi </a:t>
            </a:r>
            <a:r>
              <a:rPr lang="pt-BR" sz="1300" dirty="0" err="1">
                <a:solidFill>
                  <a:srgbClr val="325D79"/>
                </a:solidFill>
                <a:latin typeface="Marcellus"/>
                <a:ea typeface="Marcellus"/>
                <a:cs typeface="Marcellus"/>
                <a:sym typeface="Marcellus"/>
              </a:rPr>
              <a:t>tradizionalmente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dominati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dagli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uomini</a:t>
            </a:r>
            <a:r>
              <a:rPr lang="pt-BR" sz="1300" dirty="0">
                <a:solidFill>
                  <a:srgbClr val="325D79"/>
                </a:solidFill>
                <a:latin typeface="Marcellus"/>
                <a:ea typeface="Marcellus"/>
                <a:cs typeface="Marcellus"/>
                <a:sym typeface="Marcellus"/>
              </a:rPr>
              <a:t> come </a:t>
            </a:r>
            <a:r>
              <a:rPr lang="pt-BR" sz="1300" dirty="0" err="1">
                <a:solidFill>
                  <a:srgbClr val="325D79"/>
                </a:solidFill>
                <a:latin typeface="Marcellus"/>
                <a:ea typeface="Marcellus"/>
                <a:cs typeface="Marcellus"/>
                <a:sym typeface="Marcellus"/>
              </a:rPr>
              <a:t>fattori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chiave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nello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sviluppo</a:t>
            </a:r>
            <a:r>
              <a:rPr lang="pt-BR" sz="1300" dirty="0">
                <a:solidFill>
                  <a:srgbClr val="325D79"/>
                </a:solidFill>
                <a:latin typeface="Marcellus"/>
                <a:ea typeface="Marcellus"/>
                <a:cs typeface="Marcellus"/>
                <a:sym typeface="Marcellus"/>
              </a:rPr>
              <a:t> urbano e </a:t>
            </a:r>
            <a:r>
              <a:rPr lang="pt-BR" sz="1300" dirty="0" err="1">
                <a:solidFill>
                  <a:srgbClr val="325D79"/>
                </a:solidFill>
                <a:latin typeface="Marcellus"/>
                <a:ea typeface="Marcellus"/>
                <a:cs typeface="Marcellus"/>
                <a:sym typeface="Marcellus"/>
              </a:rPr>
              <a:t>tecnologico</a:t>
            </a:r>
            <a:r>
              <a:rPr lang="pt-BR" sz="1300" dirty="0">
                <a:solidFill>
                  <a:srgbClr val="325D79"/>
                </a:solidFill>
                <a:latin typeface="Marcellus"/>
                <a:ea typeface="Marcellus"/>
                <a:cs typeface="Marcellus"/>
                <a:sym typeface="Marcellus"/>
              </a:rPr>
              <a:t> futuro. </a:t>
            </a:r>
            <a:r>
              <a:rPr lang="pt-BR" sz="1300" dirty="0" err="1">
                <a:solidFill>
                  <a:srgbClr val="325D79"/>
                </a:solidFill>
                <a:latin typeface="Marcellus"/>
                <a:ea typeface="Marcellus"/>
                <a:cs typeface="Marcellus"/>
                <a:sym typeface="Marcellus"/>
              </a:rPr>
              <a:t>Includere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donne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nello</a:t>
            </a:r>
            <a:r>
              <a:rPr lang="pt-BR" sz="1300" dirty="0">
                <a:solidFill>
                  <a:srgbClr val="325D79"/>
                </a:solidFill>
                <a:latin typeface="Marcellus"/>
                <a:ea typeface="Marcellus"/>
                <a:cs typeface="Marcellus"/>
                <a:sym typeface="Marcellus"/>
              </a:rPr>
              <a:t> STEAM </a:t>
            </a:r>
            <a:r>
              <a:rPr lang="pt-BR" sz="1300" dirty="0" err="1">
                <a:solidFill>
                  <a:srgbClr val="325D79"/>
                </a:solidFill>
                <a:latin typeface="Marcellus"/>
                <a:ea typeface="Marcellus"/>
                <a:cs typeface="Marcellus"/>
                <a:sym typeface="Marcellus"/>
              </a:rPr>
              <a:t>può</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portare</a:t>
            </a:r>
            <a:r>
              <a:rPr lang="pt-BR" sz="1300" dirty="0">
                <a:solidFill>
                  <a:srgbClr val="325D79"/>
                </a:solidFill>
                <a:latin typeface="Marcellus"/>
                <a:ea typeface="Marcellus"/>
                <a:cs typeface="Marcellus"/>
                <a:sym typeface="Marcellus"/>
              </a:rPr>
              <a:t> a una </a:t>
            </a:r>
            <a:r>
              <a:rPr lang="pt-BR" sz="1300" dirty="0" err="1">
                <a:solidFill>
                  <a:srgbClr val="325D79"/>
                </a:solidFill>
                <a:latin typeface="Marcellus"/>
                <a:ea typeface="Marcellus"/>
                <a:cs typeface="Marcellus"/>
                <a:sym typeface="Marcellus"/>
              </a:rPr>
              <a:t>più</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ampia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gamma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prospettive</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innovazioni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nella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progettazione</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realizzazione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città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rendendole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più</a:t>
            </a:r>
            <a:r>
              <a:rPr lang="pt-BR" sz="1300" dirty="0">
                <a:solidFill>
                  <a:srgbClr val="325D79"/>
                </a:solidFill>
                <a:latin typeface="Marcellus"/>
                <a:ea typeface="Marcellus"/>
                <a:cs typeface="Marcellus"/>
                <a:sym typeface="Marcellus"/>
              </a:rPr>
              <a:t> inclusive, </a:t>
            </a:r>
            <a:r>
              <a:rPr lang="pt-BR" sz="1300" dirty="0" err="1">
                <a:solidFill>
                  <a:srgbClr val="325D79"/>
                </a:solidFill>
                <a:latin typeface="Marcellus"/>
                <a:ea typeface="Marcellus"/>
                <a:cs typeface="Marcellus"/>
                <a:sym typeface="Marcellus"/>
              </a:rPr>
              <a:t>sostenibili</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adatte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alle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esigenze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tutti </a:t>
            </a:r>
            <a:r>
              <a:rPr lang="pt-BR" sz="1300" dirty="0" err="1">
                <a:solidFill>
                  <a:srgbClr val="325D79"/>
                </a:solidFill>
                <a:latin typeface="Marcellus"/>
                <a:ea typeface="Marcellus"/>
                <a:cs typeface="Marcellus"/>
                <a:sym typeface="Marcellus"/>
              </a:rPr>
              <a: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cittadini</a:t>
            </a:r>
            <a:r>
              <a:rPr lang="pt-BR" sz="1300" dirty="0">
                <a:solidFill>
                  <a:srgbClr val="325D79"/>
                </a:solidFill>
                <a:latin typeface="Marcellus"/>
                <a:ea typeface="Marcellus"/>
                <a:cs typeface="Marcellus"/>
                <a:sym typeface="Marcellus"/>
              </a:rPr>
              <a:t>.</a:t>
            </a:r>
            <a:endParaRPr sz="1300"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300" dirty="0" err="1">
                <a:solidFill>
                  <a:srgbClr val="325D79"/>
                </a:solidFill>
                <a:latin typeface="Marcellus"/>
                <a:ea typeface="Marcellus"/>
                <a:cs typeface="Marcellus"/>
                <a:sym typeface="Marcellus"/>
              </a:rPr>
              <a:t>Questa</a:t>
            </a:r>
            <a:r>
              <a:rPr lang="pt-BR" sz="1300" dirty="0">
                <a:solidFill>
                  <a:srgbClr val="325D79"/>
                </a:solidFill>
                <a:latin typeface="Marcellus"/>
                <a:ea typeface="Marcellus"/>
                <a:cs typeface="Marcellus"/>
                <a:sym typeface="Marcellus"/>
              </a:rPr>
              <a:t> visione per </a:t>
            </a:r>
            <a:r>
              <a:rPr lang="pt-BR" sz="1300" dirty="0" err="1">
                <a:solidFill>
                  <a:srgbClr val="325D79"/>
                </a:solidFill>
                <a:latin typeface="Marcellus"/>
                <a:ea typeface="Marcellus"/>
                <a:cs typeface="Marcellus"/>
                <a:sym typeface="Marcellus"/>
              </a:rPr>
              <a:t>il</a:t>
            </a:r>
            <a:r>
              <a:rPr lang="pt-BR" sz="1300" dirty="0">
                <a:solidFill>
                  <a:srgbClr val="325D79"/>
                </a:solidFill>
                <a:latin typeface="Marcellus"/>
                <a:ea typeface="Marcellus"/>
                <a:cs typeface="Marcellus"/>
                <a:sym typeface="Marcellus"/>
              </a:rPr>
              <a:t> futuro </a:t>
            </a:r>
            <a:r>
              <a:rPr lang="pt-BR" sz="1300" dirty="0" err="1">
                <a:solidFill>
                  <a:srgbClr val="325D79"/>
                </a:solidFill>
                <a:latin typeface="Marcellus"/>
                <a:ea typeface="Marcellus"/>
                <a:cs typeface="Marcellus"/>
                <a:sym typeface="Marcellus"/>
              </a:rPr>
              <a:t>riconosce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città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possono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essere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progettate</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costruite</a:t>
            </a:r>
            <a:r>
              <a:rPr lang="pt-BR" sz="1300" dirty="0">
                <a:solidFill>
                  <a:srgbClr val="325D79"/>
                </a:solidFill>
                <a:latin typeface="Marcellus"/>
                <a:ea typeface="Marcellus"/>
                <a:cs typeface="Marcellus"/>
                <a:sym typeface="Marcellus"/>
              </a:rPr>
              <a:t> in </a:t>
            </a:r>
            <a:r>
              <a:rPr lang="pt-BR" sz="1300" dirty="0" err="1">
                <a:solidFill>
                  <a:srgbClr val="325D79"/>
                </a:solidFill>
                <a:latin typeface="Marcellus"/>
                <a:ea typeface="Marcellus"/>
                <a:cs typeface="Marcellus"/>
                <a:sym typeface="Marcellus"/>
              </a:rPr>
              <a:t>modi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promuovano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la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diversità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l'equità</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l'inclusione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aspetti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fondamentali</a:t>
            </a:r>
            <a:r>
              <a:rPr lang="pt-BR" sz="1300" dirty="0">
                <a:solidFill>
                  <a:srgbClr val="325D79"/>
                </a:solidFill>
                <a:latin typeface="Marcellus"/>
                <a:ea typeface="Marcellus"/>
                <a:cs typeface="Marcellus"/>
                <a:sym typeface="Marcellus"/>
              </a:rPr>
              <a:t> per </a:t>
            </a:r>
            <a:r>
              <a:rPr lang="pt-BR" sz="1300" dirty="0" err="1">
                <a:solidFill>
                  <a:srgbClr val="325D79"/>
                </a:solidFill>
                <a:latin typeface="Marcellus"/>
                <a:ea typeface="Marcellus"/>
                <a:cs typeface="Marcellus"/>
                <a:sym typeface="Marcellus"/>
              </a:rPr>
              <a:t>affrontare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sfide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a:t>
            </a:r>
            <a:r>
              <a:rPr lang="pt-BR" sz="1300" dirty="0">
                <a:solidFill>
                  <a:srgbClr val="325D79"/>
                </a:solidFill>
                <a:latin typeface="Marcellus"/>
                <a:ea typeface="Marcellus"/>
                <a:cs typeface="Marcellus"/>
                <a:sym typeface="Marcellus"/>
              </a:rPr>
              <a:t> 21° </a:t>
            </a:r>
            <a:r>
              <a:rPr lang="pt-BR" sz="1300" dirty="0" err="1">
                <a:solidFill>
                  <a:srgbClr val="325D79"/>
                </a:solidFill>
                <a:latin typeface="Marcellus"/>
                <a:ea typeface="Marcellus"/>
                <a:cs typeface="Marcellus"/>
                <a:sym typeface="Marcellus"/>
              </a:rPr>
              <a:t>secolo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Attraverso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coinvolgimento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equo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tutti </a:t>
            </a:r>
            <a:r>
              <a:rPr lang="pt-BR" sz="1300" dirty="0" err="1">
                <a:solidFill>
                  <a:srgbClr val="325D79"/>
                </a:solidFill>
                <a:latin typeface="Marcellus"/>
                <a:ea typeface="Marcellus"/>
                <a:cs typeface="Marcellus"/>
                <a:sym typeface="Marcellus"/>
              </a:rPr>
              <a: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generi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nei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processi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decisionali</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nelle</a:t>
            </a:r>
            <a:r>
              <a:rPr lang="pt-BR" sz="1300" dirty="0">
                <a:solidFill>
                  <a:srgbClr val="325D79"/>
                </a:solidFill>
                <a:latin typeface="Marcellus"/>
                <a:ea typeface="Marcellus"/>
                <a:cs typeface="Marcellus"/>
                <a:sym typeface="Marcellus"/>
              </a:rPr>
              <a:t> discipline STEM, </a:t>
            </a:r>
            <a:r>
              <a:rPr lang="pt-BR" sz="1300" dirty="0" err="1">
                <a:solidFill>
                  <a:srgbClr val="325D79"/>
                </a:solidFill>
                <a:latin typeface="Marcellus"/>
                <a:ea typeface="Marcellus"/>
                <a:cs typeface="Marcellus"/>
                <a:sym typeface="Marcellus"/>
              </a:rPr>
              <a:t>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città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a:t>
            </a:r>
            <a:r>
              <a:rPr lang="pt-BR" sz="1300" dirty="0">
                <a:solidFill>
                  <a:srgbClr val="325D79"/>
                </a:solidFill>
                <a:latin typeface="Marcellus"/>
                <a:ea typeface="Marcellus"/>
                <a:cs typeface="Marcellus"/>
                <a:sym typeface="Marcellus"/>
              </a:rPr>
              <a:t> futuro </a:t>
            </a:r>
            <a:r>
              <a:rPr lang="pt-BR" sz="1300" dirty="0" err="1">
                <a:solidFill>
                  <a:srgbClr val="325D79"/>
                </a:solidFill>
                <a:latin typeface="Marcellus"/>
                <a:ea typeface="Marcellus"/>
                <a:cs typeface="Marcellus"/>
                <a:sym typeface="Marcellus"/>
              </a:rPr>
              <a:t>potrebbero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potenzialmente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superare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limiti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attuali</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progredire</a:t>
            </a:r>
            <a:r>
              <a:rPr lang="pt-BR" sz="1300" dirty="0">
                <a:solidFill>
                  <a:srgbClr val="325D79"/>
                </a:solidFill>
                <a:latin typeface="Marcellus"/>
                <a:ea typeface="Marcellus"/>
                <a:cs typeface="Marcellus"/>
                <a:sym typeface="Marcellus"/>
              </a:rPr>
              <a:t> verso </a:t>
            </a:r>
            <a:r>
              <a:rPr lang="pt-BR" sz="1300" dirty="0" err="1">
                <a:solidFill>
                  <a:srgbClr val="325D79"/>
                </a:solidFill>
                <a:latin typeface="Marcellus"/>
                <a:ea typeface="Marcellus"/>
                <a:cs typeface="Marcellus"/>
                <a:sym typeface="Marcellus"/>
              </a:rPr>
              <a:t>società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urbane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veramente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ottimali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ed</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eque</a:t>
            </a:r>
            <a:r>
              <a:rPr lang="pt-BR" sz="1300" dirty="0">
                <a:solidFill>
                  <a:srgbClr val="325D79"/>
                </a:solidFill>
                <a:latin typeface="Marcellus"/>
                <a:ea typeface="Marcellus"/>
                <a:cs typeface="Marcellus"/>
                <a:sym typeface="Marcellus"/>
              </a:rPr>
              <a:t>.</a:t>
            </a:r>
            <a:endParaRPr sz="1300" dirty="0">
              <a:solidFill>
                <a:srgbClr val="325D79"/>
              </a:solidFill>
              <a:latin typeface="Marcellus"/>
              <a:ea typeface="Marcellus"/>
              <a:cs typeface="Marcellus"/>
              <a:sym typeface="Marcellus"/>
            </a:endParaRPr>
          </a:p>
          <a:p>
            <a:pPr marL="0" lvl="0" indent="0" algn="just" rtl="0">
              <a:spcBef>
                <a:spcPts val="0"/>
              </a:spcBef>
              <a:spcAft>
                <a:spcPts val="1200"/>
              </a:spcAft>
              <a:buNone/>
            </a:pPr>
            <a:endParaRPr sz="1300" dirty="0">
              <a:latin typeface="Marcellus"/>
              <a:ea typeface="Marcellus"/>
              <a:cs typeface="Marcellus"/>
              <a:sym typeface="Marcellu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7"/>
          <p:cNvSpPr txBox="1"/>
          <p:nvPr/>
        </p:nvSpPr>
        <p:spPr>
          <a:xfrm>
            <a:off x="311700" y="644150"/>
            <a:ext cx="8520600" cy="9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dirty="0">
                <a:solidFill>
                  <a:srgbClr val="325D79"/>
                </a:solidFill>
                <a:latin typeface="Marcellus"/>
                <a:ea typeface="Marcellus"/>
                <a:cs typeface="Marcellus"/>
                <a:sym typeface="Marcellus"/>
              </a:rPr>
              <a:t>Il </a:t>
            </a:r>
            <a:r>
              <a:rPr lang="pt-BR" sz="1200" dirty="0" err="1">
                <a:solidFill>
                  <a:srgbClr val="325D79"/>
                </a:solidFill>
                <a:latin typeface="Marcellus"/>
                <a:ea typeface="Marcellus"/>
                <a:cs typeface="Marcellus"/>
                <a:sym typeface="Marcellus"/>
              </a:rPr>
              <a:t>progetto</a:t>
            </a:r>
            <a:r>
              <a:rPr lang="pt-BR" sz="1200" dirty="0">
                <a:solidFill>
                  <a:srgbClr val="325D79"/>
                </a:solidFill>
                <a:latin typeface="Marcellus"/>
                <a:ea typeface="Marcellus"/>
                <a:cs typeface="Marcellus"/>
                <a:sym typeface="Marcellus"/>
              </a:rPr>
              <a:t> nasce </a:t>
            </a:r>
            <a:r>
              <a:rPr lang="pt-BR" sz="1200" dirty="0" err="1">
                <a:solidFill>
                  <a:srgbClr val="325D79"/>
                </a:solidFill>
                <a:latin typeface="Marcellus"/>
                <a:ea typeface="Marcellus"/>
                <a:cs typeface="Marcellus"/>
                <a:sym typeface="Marcellus"/>
              </a:rPr>
              <a:t>dall’idea</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di</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città</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ideale</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frutto</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delle</a:t>
            </a:r>
            <a:r>
              <a:rPr lang="pt-BR" sz="1200" dirty="0">
                <a:solidFill>
                  <a:srgbClr val="325D79"/>
                </a:solidFill>
                <a:latin typeface="Marcellus"/>
                <a:ea typeface="Marcellus"/>
                <a:cs typeface="Marcellus"/>
                <a:sym typeface="Marcellus"/>
              </a:rPr>
              <a:t> discipline STEAM. Le </a:t>
            </a:r>
            <a:r>
              <a:rPr lang="pt-BR" sz="1200" dirty="0" err="1">
                <a:solidFill>
                  <a:srgbClr val="325D79"/>
                </a:solidFill>
                <a:latin typeface="Marcellus"/>
                <a:ea typeface="Marcellus"/>
                <a:cs typeface="Marcellus"/>
                <a:sym typeface="Marcellus"/>
              </a:rPr>
              <a:t>quattro</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colonne</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centrali</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dell’opera</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di</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Sangallo</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diventano</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l’immagine</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di</a:t>
            </a:r>
            <a:r>
              <a:rPr lang="pt-BR" sz="1200" dirty="0">
                <a:solidFill>
                  <a:srgbClr val="325D79"/>
                </a:solidFill>
                <a:latin typeface="Marcellus"/>
                <a:ea typeface="Marcellus"/>
                <a:cs typeface="Marcellus"/>
                <a:sym typeface="Marcellus"/>
              </a:rPr>
              <a:t> 4 </a:t>
            </a:r>
            <a:r>
              <a:rPr lang="pt-BR" sz="1200" dirty="0" err="1">
                <a:solidFill>
                  <a:srgbClr val="325D79"/>
                </a:solidFill>
                <a:latin typeface="Marcellus"/>
                <a:ea typeface="Marcellus"/>
                <a:cs typeface="Marcellus"/>
                <a:sym typeface="Marcellus"/>
              </a:rPr>
              <a:t>donne</a:t>
            </a:r>
            <a:r>
              <a:rPr lang="pt-BR" sz="1200" dirty="0">
                <a:solidFill>
                  <a:srgbClr val="325D79"/>
                </a:solidFill>
                <a:latin typeface="Marcellus"/>
                <a:ea typeface="Marcellus"/>
                <a:cs typeface="Marcellus"/>
                <a:sym typeface="Marcellus"/>
              </a:rPr>
              <a:t> in movimento </a:t>
            </a:r>
            <a:r>
              <a:rPr lang="pt-BR" sz="1200" dirty="0" err="1">
                <a:solidFill>
                  <a:srgbClr val="325D79"/>
                </a:solidFill>
                <a:latin typeface="Marcellus"/>
                <a:ea typeface="Marcellus"/>
                <a:cs typeface="Marcellus"/>
                <a:sym typeface="Marcellus"/>
              </a:rPr>
              <a:t>che</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rappresentano</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ciascuna</a:t>
            </a:r>
            <a:r>
              <a:rPr lang="pt-BR" sz="1200" dirty="0">
                <a:solidFill>
                  <a:srgbClr val="325D79"/>
                </a:solidFill>
                <a:latin typeface="Marcellus"/>
                <a:ea typeface="Marcellus"/>
                <a:cs typeface="Marcellus"/>
                <a:sym typeface="Marcellus"/>
              </a:rPr>
              <a:t> una disciplina STEAM, </a:t>
            </a:r>
            <a:r>
              <a:rPr lang="pt-BR" sz="1200" dirty="0" err="1">
                <a:solidFill>
                  <a:srgbClr val="325D79"/>
                </a:solidFill>
                <a:latin typeface="Marcellus"/>
                <a:ea typeface="Marcellus"/>
                <a:cs typeface="Marcellus"/>
                <a:sym typeface="Marcellus"/>
              </a:rPr>
              <a:t>più</a:t>
            </a:r>
            <a:r>
              <a:rPr lang="pt-BR" sz="1200" dirty="0">
                <a:solidFill>
                  <a:srgbClr val="325D79"/>
                </a:solidFill>
                <a:latin typeface="Marcellus"/>
                <a:ea typeface="Marcellus"/>
                <a:cs typeface="Marcellus"/>
                <a:sym typeface="Marcellus"/>
              </a:rPr>
              <a:t> una quinta </a:t>
            </a:r>
            <a:r>
              <a:rPr lang="pt-BR" sz="1200" dirty="0" err="1">
                <a:solidFill>
                  <a:srgbClr val="325D79"/>
                </a:solidFill>
                <a:latin typeface="Marcellus"/>
                <a:ea typeface="Marcellus"/>
                <a:cs typeface="Marcellus"/>
                <a:sym typeface="Marcellus"/>
              </a:rPr>
              <a:t>che</a:t>
            </a:r>
            <a:r>
              <a:rPr lang="pt-BR" sz="1200" dirty="0">
                <a:solidFill>
                  <a:srgbClr val="325D79"/>
                </a:solidFill>
                <a:latin typeface="Marcellus"/>
                <a:ea typeface="Marcellus"/>
                <a:cs typeface="Marcellus"/>
                <a:sym typeface="Marcellus"/>
              </a:rPr>
              <a:t> entra a </a:t>
            </a:r>
            <a:r>
              <a:rPr lang="pt-BR" sz="1200" dirty="0" err="1">
                <a:solidFill>
                  <a:srgbClr val="325D79"/>
                </a:solidFill>
                <a:latin typeface="Marcellus"/>
                <a:ea typeface="Marcellus"/>
                <a:cs typeface="Marcellus"/>
                <a:sym typeface="Marcellus"/>
              </a:rPr>
              <a:t>far</a:t>
            </a:r>
            <a:r>
              <a:rPr lang="pt-BR" sz="1200" dirty="0">
                <a:solidFill>
                  <a:srgbClr val="325D79"/>
                </a:solidFill>
                <a:latin typeface="Marcellus"/>
                <a:ea typeface="Marcellus"/>
                <a:cs typeface="Marcellus"/>
                <a:sym typeface="Marcellus"/>
              </a:rPr>
              <a:t> parte </a:t>
            </a:r>
            <a:r>
              <a:rPr lang="pt-BR" sz="1200" dirty="0" err="1">
                <a:solidFill>
                  <a:srgbClr val="325D79"/>
                </a:solidFill>
                <a:latin typeface="Marcellus"/>
                <a:ea typeface="Marcellus"/>
                <a:cs typeface="Marcellus"/>
                <a:sym typeface="Marcellus"/>
              </a:rPr>
              <a:t>della</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scena</a:t>
            </a:r>
            <a:r>
              <a:rPr lang="pt-BR" sz="1200" dirty="0">
                <a:solidFill>
                  <a:srgbClr val="325D79"/>
                </a:solidFill>
                <a:latin typeface="Marcellus"/>
                <a:ea typeface="Marcellus"/>
                <a:cs typeface="Marcellus"/>
                <a:sym typeface="Marcellus"/>
              </a:rPr>
              <a:t> a </a:t>
            </a:r>
            <a:r>
              <a:rPr lang="pt-BR" sz="1200" dirty="0" err="1">
                <a:solidFill>
                  <a:srgbClr val="325D79"/>
                </a:solidFill>
                <a:latin typeface="Marcellus"/>
                <a:ea typeface="Marcellus"/>
                <a:cs typeface="Marcellus"/>
                <a:sym typeface="Marcellus"/>
              </a:rPr>
              <a:t>rappresentare</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l’arte</a:t>
            </a:r>
            <a:r>
              <a:rPr lang="pt-BR" sz="1200" dirty="0">
                <a:solidFill>
                  <a:srgbClr val="325D79"/>
                </a:solidFill>
                <a:latin typeface="Marcellus"/>
                <a:ea typeface="Marcellus"/>
                <a:cs typeface="Marcellus"/>
                <a:sym typeface="Marcellus"/>
              </a:rPr>
              <a:t>. Di </a:t>
            </a:r>
            <a:r>
              <a:rPr lang="pt-BR" sz="1200" dirty="0" err="1">
                <a:solidFill>
                  <a:srgbClr val="325D79"/>
                </a:solidFill>
                <a:latin typeface="Marcellus"/>
                <a:ea typeface="Marcellus"/>
                <a:cs typeface="Marcellus"/>
                <a:sym typeface="Marcellus"/>
              </a:rPr>
              <a:t>seguito</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alcuni</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studi</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di</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trasformazione</a:t>
            </a:r>
            <a:r>
              <a:rPr lang="pt-BR" sz="1200" dirty="0">
                <a:solidFill>
                  <a:srgbClr val="325D79"/>
                </a:solidFill>
                <a:latin typeface="Marcellus"/>
                <a:ea typeface="Marcellus"/>
                <a:cs typeface="Marcellus"/>
                <a:sym typeface="Marcellus"/>
              </a:rPr>
              <a:t> </a:t>
            </a:r>
            <a:r>
              <a:rPr lang="pt-BR" sz="1200" dirty="0" err="1">
                <a:solidFill>
                  <a:srgbClr val="325D79"/>
                </a:solidFill>
                <a:latin typeface="Marcellus"/>
                <a:ea typeface="Marcellus"/>
                <a:cs typeface="Marcellus"/>
                <a:sym typeface="Marcellus"/>
              </a:rPr>
              <a:t>dell’immagine</a:t>
            </a:r>
            <a:r>
              <a:rPr lang="pt-BR" sz="1200" dirty="0">
                <a:solidFill>
                  <a:srgbClr val="325D79"/>
                </a:solidFill>
                <a:latin typeface="Marcellus"/>
                <a:ea typeface="Marcellus"/>
                <a:cs typeface="Marcellus"/>
                <a:sym typeface="Marcellus"/>
              </a:rPr>
              <a:t> fino ad </a:t>
            </a:r>
            <a:r>
              <a:rPr lang="pt-BR" sz="1200" dirty="0" err="1">
                <a:solidFill>
                  <a:srgbClr val="325D79"/>
                </a:solidFill>
                <a:latin typeface="Marcellus"/>
                <a:ea typeface="Marcellus"/>
                <a:cs typeface="Marcellus"/>
                <a:sym typeface="Marcellus"/>
              </a:rPr>
              <a:t>arrivare</a:t>
            </a:r>
            <a:r>
              <a:rPr lang="pt-BR" sz="1200" dirty="0">
                <a:solidFill>
                  <a:srgbClr val="325D79"/>
                </a:solidFill>
                <a:latin typeface="Marcellus"/>
                <a:ea typeface="Marcellus"/>
                <a:cs typeface="Marcellus"/>
                <a:sym typeface="Marcellus"/>
              </a:rPr>
              <a:t> al frame </a:t>
            </a:r>
            <a:r>
              <a:rPr lang="pt-BR" sz="1200" dirty="0" err="1">
                <a:solidFill>
                  <a:srgbClr val="325D79"/>
                </a:solidFill>
                <a:latin typeface="Marcellus"/>
                <a:ea typeface="Marcellus"/>
                <a:cs typeface="Marcellus"/>
                <a:sym typeface="Marcellus"/>
              </a:rPr>
              <a:t>finale</a:t>
            </a:r>
            <a:r>
              <a:rPr lang="pt-BR" sz="1200" dirty="0">
                <a:solidFill>
                  <a:srgbClr val="325D79"/>
                </a:solidFill>
                <a:latin typeface="Marcellus"/>
                <a:ea typeface="Marcellus"/>
                <a:cs typeface="Marcellus"/>
                <a:sym typeface="Marcellus"/>
              </a:rPr>
              <a:t>.</a:t>
            </a:r>
            <a:endParaRPr sz="1200" dirty="0">
              <a:solidFill>
                <a:srgbClr val="325D79"/>
              </a:solidFill>
              <a:latin typeface="Marcellus"/>
              <a:ea typeface="Marcellus"/>
              <a:cs typeface="Marcellus"/>
              <a:sym typeface="Marcellus"/>
            </a:endParaRPr>
          </a:p>
        </p:txBody>
      </p:sp>
      <p:pic>
        <p:nvPicPr>
          <p:cNvPr id="547" name="Google Shape;547;p37"/>
          <p:cNvPicPr preferRelativeResize="0"/>
          <p:nvPr/>
        </p:nvPicPr>
        <p:blipFill>
          <a:blip r:embed="rId3">
            <a:alphaModFix/>
          </a:blip>
          <a:stretch>
            <a:fillRect/>
          </a:stretch>
        </p:blipFill>
        <p:spPr>
          <a:xfrm>
            <a:off x="526176" y="1687361"/>
            <a:ext cx="3729276" cy="1311940"/>
          </a:xfrm>
          <a:prstGeom prst="rect">
            <a:avLst/>
          </a:prstGeom>
          <a:noFill/>
          <a:ln>
            <a:noFill/>
          </a:ln>
        </p:spPr>
      </p:pic>
      <p:pic>
        <p:nvPicPr>
          <p:cNvPr id="548" name="Google Shape;548;p37"/>
          <p:cNvPicPr preferRelativeResize="0"/>
          <p:nvPr/>
        </p:nvPicPr>
        <p:blipFill>
          <a:blip r:embed="rId4">
            <a:alphaModFix/>
          </a:blip>
          <a:stretch>
            <a:fillRect/>
          </a:stretch>
        </p:blipFill>
        <p:spPr>
          <a:xfrm>
            <a:off x="5171486" y="1687399"/>
            <a:ext cx="3453412" cy="1311949"/>
          </a:xfrm>
          <a:prstGeom prst="rect">
            <a:avLst/>
          </a:prstGeom>
          <a:noFill/>
          <a:ln>
            <a:noFill/>
          </a:ln>
        </p:spPr>
      </p:pic>
      <p:pic>
        <p:nvPicPr>
          <p:cNvPr id="549" name="Google Shape;549;p37"/>
          <p:cNvPicPr preferRelativeResize="0"/>
          <p:nvPr/>
        </p:nvPicPr>
        <p:blipFill>
          <a:blip r:embed="rId5">
            <a:alphaModFix/>
          </a:blip>
          <a:stretch>
            <a:fillRect/>
          </a:stretch>
        </p:blipFill>
        <p:spPr>
          <a:xfrm>
            <a:off x="1113575" y="3281548"/>
            <a:ext cx="3141873" cy="1311940"/>
          </a:xfrm>
          <a:prstGeom prst="rect">
            <a:avLst/>
          </a:prstGeom>
          <a:noFill/>
          <a:ln>
            <a:noFill/>
          </a:ln>
        </p:spPr>
      </p:pic>
      <p:pic>
        <p:nvPicPr>
          <p:cNvPr id="550" name="Google Shape;550;p37"/>
          <p:cNvPicPr preferRelativeResize="0"/>
          <p:nvPr/>
        </p:nvPicPr>
        <p:blipFill>
          <a:blip r:embed="rId6">
            <a:alphaModFix/>
          </a:blip>
          <a:stretch>
            <a:fillRect/>
          </a:stretch>
        </p:blipFill>
        <p:spPr>
          <a:xfrm>
            <a:off x="5171475" y="3281588"/>
            <a:ext cx="3453425" cy="1311925"/>
          </a:xfrm>
          <a:prstGeom prst="rect">
            <a:avLst/>
          </a:prstGeom>
          <a:noFill/>
          <a:ln>
            <a:noFill/>
          </a:ln>
        </p:spPr>
      </p:pic>
      <p:pic>
        <p:nvPicPr>
          <p:cNvPr id="551" name="Google Shape;551;p37"/>
          <p:cNvPicPr preferRelativeResize="0"/>
          <p:nvPr/>
        </p:nvPicPr>
        <p:blipFill rotWithShape="1">
          <a:blip r:embed="rId7">
            <a:alphaModFix/>
          </a:blip>
          <a:srcRect l="8226" t="5803" r="6434" b="6137"/>
          <a:stretch/>
        </p:blipFill>
        <p:spPr>
          <a:xfrm rot="5400000">
            <a:off x="1652700" y="471851"/>
            <a:ext cx="1476227" cy="3742974"/>
          </a:xfrm>
          <a:prstGeom prst="rect">
            <a:avLst/>
          </a:prstGeom>
          <a:noFill/>
          <a:ln>
            <a:noFill/>
          </a:ln>
        </p:spPr>
      </p:pic>
      <p:pic>
        <p:nvPicPr>
          <p:cNvPr id="552" name="Google Shape;552;p37"/>
          <p:cNvPicPr preferRelativeResize="0"/>
          <p:nvPr/>
        </p:nvPicPr>
        <p:blipFill>
          <a:blip r:embed="rId8">
            <a:alphaModFix/>
          </a:blip>
          <a:stretch>
            <a:fillRect/>
          </a:stretch>
        </p:blipFill>
        <p:spPr>
          <a:xfrm rot="5400000">
            <a:off x="5910463" y="334763"/>
            <a:ext cx="1975450" cy="4017225"/>
          </a:xfrm>
          <a:prstGeom prst="rect">
            <a:avLst/>
          </a:prstGeom>
          <a:noFill/>
          <a:ln>
            <a:noFill/>
          </a:ln>
        </p:spPr>
      </p:pic>
      <p:pic>
        <p:nvPicPr>
          <p:cNvPr id="553" name="Google Shape;553;p37"/>
          <p:cNvPicPr preferRelativeResize="0"/>
          <p:nvPr/>
        </p:nvPicPr>
        <p:blipFill>
          <a:blip r:embed="rId8">
            <a:alphaModFix/>
          </a:blip>
          <a:stretch>
            <a:fillRect/>
          </a:stretch>
        </p:blipFill>
        <p:spPr>
          <a:xfrm rot="5400000">
            <a:off x="5910463" y="1928900"/>
            <a:ext cx="1975450" cy="4017225"/>
          </a:xfrm>
          <a:prstGeom prst="rect">
            <a:avLst/>
          </a:prstGeom>
          <a:noFill/>
          <a:ln>
            <a:noFill/>
          </a:ln>
        </p:spPr>
      </p:pic>
      <p:pic>
        <p:nvPicPr>
          <p:cNvPr id="554" name="Google Shape;554;p37"/>
          <p:cNvPicPr preferRelativeResize="0"/>
          <p:nvPr/>
        </p:nvPicPr>
        <p:blipFill>
          <a:blip r:embed="rId8">
            <a:alphaModFix/>
          </a:blip>
          <a:stretch>
            <a:fillRect/>
          </a:stretch>
        </p:blipFill>
        <p:spPr>
          <a:xfrm rot="5400000">
            <a:off x="1646554" y="2172367"/>
            <a:ext cx="1975450" cy="3530292"/>
          </a:xfrm>
          <a:prstGeom prst="rect">
            <a:avLst/>
          </a:prstGeom>
          <a:noFill/>
          <a:ln>
            <a:noFill/>
          </a:ln>
        </p:spPr>
      </p:pic>
      <p:sp>
        <p:nvSpPr>
          <p:cNvPr id="2" name="Right Arrow 1">
            <a:extLst>
              <a:ext uri="{FF2B5EF4-FFF2-40B4-BE49-F238E27FC236}">
                <a16:creationId xmlns:a16="http://schemas.microsoft.com/office/drawing/2014/main" id="{D51F673F-A708-781E-5AEA-C70AC3E5251A}"/>
              </a:ext>
            </a:extLst>
          </p:cNvPr>
          <p:cNvSpPr/>
          <p:nvPr/>
        </p:nvSpPr>
        <p:spPr>
          <a:xfrm>
            <a:off x="4399426" y="2362954"/>
            <a:ext cx="490149" cy="2087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 name="Right Arrow 3">
            <a:extLst>
              <a:ext uri="{FF2B5EF4-FFF2-40B4-BE49-F238E27FC236}">
                <a16:creationId xmlns:a16="http://schemas.microsoft.com/office/drawing/2014/main" id="{ADD45C06-574B-0E47-3E5D-7F4D92746E99}"/>
              </a:ext>
            </a:extLst>
          </p:cNvPr>
          <p:cNvSpPr/>
          <p:nvPr/>
        </p:nvSpPr>
        <p:spPr>
          <a:xfrm>
            <a:off x="4490519" y="3937512"/>
            <a:ext cx="399056" cy="1908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 name="Right Arrow 4">
            <a:extLst>
              <a:ext uri="{FF2B5EF4-FFF2-40B4-BE49-F238E27FC236}">
                <a16:creationId xmlns:a16="http://schemas.microsoft.com/office/drawing/2014/main" id="{68E1C3CF-8C80-823B-C657-3780112EDB38}"/>
              </a:ext>
            </a:extLst>
          </p:cNvPr>
          <p:cNvSpPr/>
          <p:nvPr/>
        </p:nvSpPr>
        <p:spPr>
          <a:xfrm>
            <a:off x="423898" y="3872352"/>
            <a:ext cx="490149" cy="2087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38"/>
          <p:cNvSpPr txBox="1">
            <a:spLocks noGrp="1"/>
          </p:cNvSpPr>
          <p:nvPr>
            <p:ph type="title"/>
          </p:nvPr>
        </p:nvSpPr>
        <p:spPr>
          <a:xfrm>
            <a:off x="698550" y="278800"/>
            <a:ext cx="7746900" cy="647100"/>
          </a:xfrm>
          <a:prstGeom prst="rect">
            <a:avLst/>
          </a:prstGeom>
        </p:spPr>
        <p:txBody>
          <a:bodyPr spcFirstLastPara="1" wrap="square" lIns="36000" tIns="36000" rIns="36000" bIns="36000" anchor="t" anchorCtr="0">
            <a:noAutofit/>
          </a:bodyPr>
          <a:lstStyle/>
          <a:p>
            <a:pPr marL="0" lvl="0" indent="0" algn="l" rtl="0">
              <a:spcBef>
                <a:spcPts val="0"/>
              </a:spcBef>
              <a:spcAft>
                <a:spcPts val="0"/>
              </a:spcAft>
              <a:buNone/>
            </a:pPr>
            <a:r>
              <a:rPr lang="pt-BR" sz="2800"/>
              <a:t>Isabella d’Este: la donna del Rinascimento</a:t>
            </a:r>
            <a:endParaRPr sz="2800"/>
          </a:p>
        </p:txBody>
      </p:sp>
      <p:sp>
        <p:nvSpPr>
          <p:cNvPr id="560" name="Google Shape;560;p38"/>
          <p:cNvSpPr txBox="1">
            <a:spLocks noGrp="1"/>
          </p:cNvSpPr>
          <p:nvPr>
            <p:ph type="body" idx="1"/>
          </p:nvPr>
        </p:nvSpPr>
        <p:spPr>
          <a:xfrm>
            <a:off x="357525" y="692200"/>
            <a:ext cx="5583600" cy="3835800"/>
          </a:xfrm>
          <a:prstGeom prst="rect">
            <a:avLst/>
          </a:prstGeom>
        </p:spPr>
        <p:txBody>
          <a:bodyPr spcFirstLastPara="1" wrap="square" lIns="36000" tIns="36000" rIns="36000" bIns="36000" anchor="t" anchorCtr="0">
            <a:noAutofit/>
          </a:bodyPr>
          <a:lstStyle/>
          <a:p>
            <a:pPr marL="0" lvl="0" indent="0" algn="just" rtl="0">
              <a:lnSpc>
                <a:spcPct val="115000"/>
              </a:lnSpc>
              <a:spcBef>
                <a:spcPts val="0"/>
              </a:spcBef>
              <a:spcAft>
                <a:spcPts val="0"/>
              </a:spcAft>
              <a:buNone/>
            </a:pPr>
            <a:r>
              <a:rPr lang="pt-BR" dirty="0">
                <a:solidFill>
                  <a:srgbClr val="325D79"/>
                </a:solidFill>
                <a:latin typeface="Marcellus"/>
                <a:ea typeface="Marcellus"/>
                <a:cs typeface="Marcellus"/>
                <a:sym typeface="Marcellus"/>
              </a:rPr>
              <a:t>Isabella d'Este, </a:t>
            </a:r>
            <a:r>
              <a:rPr lang="pt-BR" dirty="0" err="1">
                <a:solidFill>
                  <a:srgbClr val="325D79"/>
                </a:solidFill>
                <a:latin typeface="Marcellus"/>
                <a:ea typeface="Marcellus"/>
                <a:cs typeface="Marcellus"/>
                <a:sym typeface="Marcellus"/>
              </a:rPr>
              <a:t>marchesa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Mantova, </a:t>
            </a:r>
            <a:r>
              <a:rPr lang="pt-BR" dirty="0" err="1">
                <a:solidFill>
                  <a:srgbClr val="325D79"/>
                </a:solidFill>
                <a:latin typeface="Marcellus"/>
                <a:ea typeface="Marcellus"/>
                <a:cs typeface="Marcellus"/>
                <a:sym typeface="Marcellus"/>
              </a:rPr>
              <a:t>è</a:t>
            </a:r>
            <a:r>
              <a:rPr lang="pt-BR" dirty="0">
                <a:solidFill>
                  <a:srgbClr val="325D79"/>
                </a:solidFill>
                <a:latin typeface="Marcellus"/>
                <a:ea typeface="Marcellus"/>
                <a:cs typeface="Marcellus"/>
                <a:sym typeface="Marcellus"/>
              </a:rPr>
              <a:t> una </a:t>
            </a:r>
            <a:r>
              <a:rPr lang="pt-BR" dirty="0" err="1">
                <a:solidFill>
                  <a:srgbClr val="325D79"/>
                </a:solidFill>
                <a:latin typeface="Marcellus"/>
                <a:ea typeface="Marcellus"/>
                <a:cs typeface="Marcellus"/>
                <a:sym typeface="Marcellus"/>
              </a:rPr>
              <a:t>delle</a:t>
            </a:r>
            <a:r>
              <a:rPr lang="pt-BR" dirty="0">
                <a:solidFill>
                  <a:srgbClr val="325D79"/>
                </a:solidFill>
                <a:latin typeface="Marcellus"/>
                <a:ea typeface="Marcellus"/>
                <a:cs typeface="Marcellus"/>
                <a:sym typeface="Marcellus"/>
              </a:rPr>
              <a:t> figure </a:t>
            </a:r>
            <a:r>
              <a:rPr lang="pt-BR" dirty="0" err="1">
                <a:solidFill>
                  <a:srgbClr val="325D79"/>
                </a:solidFill>
                <a:latin typeface="Marcellus"/>
                <a:ea typeface="Marcellus"/>
                <a:cs typeface="Marcellus"/>
                <a:sym typeface="Marcellus"/>
              </a:rPr>
              <a:t>femminili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più</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influenti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Rinascimento</a:t>
            </a:r>
            <a:r>
              <a:rPr lang="pt-BR" dirty="0">
                <a:solidFill>
                  <a:srgbClr val="325D79"/>
                </a:solidFill>
                <a:latin typeface="Marcellus"/>
                <a:ea typeface="Marcellus"/>
                <a:cs typeface="Marcellus"/>
                <a:sym typeface="Marcellus"/>
              </a:rPr>
              <a:t> italiano, </a:t>
            </a:r>
            <a:r>
              <a:rPr lang="pt-BR" dirty="0" err="1">
                <a:solidFill>
                  <a:srgbClr val="325D79"/>
                </a:solidFill>
                <a:latin typeface="Marcellus"/>
                <a:ea typeface="Marcellus"/>
                <a:cs typeface="Marcellus"/>
                <a:sym typeface="Marcellus"/>
              </a:rPr>
              <a:t>riconosciuta</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il</a:t>
            </a:r>
            <a:r>
              <a:rPr lang="pt-BR" dirty="0">
                <a:solidFill>
                  <a:srgbClr val="325D79"/>
                </a:solidFill>
                <a:latin typeface="Marcellus"/>
                <a:ea typeface="Marcellus"/>
                <a:cs typeface="Marcellus"/>
                <a:sym typeface="Marcellus"/>
              </a:rPr>
              <a:t> suo </a:t>
            </a:r>
            <a:r>
              <a:rPr lang="pt-BR" dirty="0" err="1">
                <a:solidFill>
                  <a:srgbClr val="325D79"/>
                </a:solidFill>
                <a:latin typeface="Marcellus"/>
                <a:ea typeface="Marcellus"/>
                <a:cs typeface="Marcellus"/>
                <a:sym typeface="Marcellus"/>
              </a:rPr>
              <a:t>spirito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acuto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sua cultura e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sue </a:t>
            </a:r>
            <a:r>
              <a:rPr lang="pt-BR" dirty="0" err="1">
                <a:solidFill>
                  <a:srgbClr val="325D79"/>
                </a:solidFill>
                <a:latin typeface="Marcellus"/>
                <a:ea typeface="Marcellus"/>
                <a:cs typeface="Marcellus"/>
                <a:sym typeface="Marcellus"/>
              </a:rPr>
              <a:t>abilità</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politiche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oltre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che</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essere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stata</a:t>
            </a:r>
            <a:r>
              <a:rPr lang="pt-BR" dirty="0">
                <a:solidFill>
                  <a:srgbClr val="325D79"/>
                </a:solidFill>
                <a:latin typeface="Marcellus"/>
                <a:ea typeface="Marcellus"/>
                <a:cs typeface="Marcellus"/>
                <a:sym typeface="Marcellus"/>
              </a:rPr>
              <a:t> una grande </a:t>
            </a:r>
            <a:r>
              <a:rPr lang="pt-BR" dirty="0" err="1">
                <a:solidFill>
                  <a:srgbClr val="325D79"/>
                </a:solidFill>
                <a:latin typeface="Marcellus"/>
                <a:ea typeface="Marcellus"/>
                <a:cs typeface="Marcellus"/>
                <a:sym typeface="Marcellus"/>
              </a:rPr>
              <a:t>mecenate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arti</a:t>
            </a:r>
            <a:r>
              <a:rPr lang="pt-BR" dirty="0">
                <a:solidFill>
                  <a:srgbClr val="325D79"/>
                </a:solidFill>
                <a:latin typeface="Marcellus"/>
                <a:ea typeface="Marcellus"/>
                <a:cs typeface="Marcellus"/>
                <a:sym typeface="Marcellus"/>
              </a:rPr>
              <a:t>. Nata </a:t>
            </a:r>
            <a:r>
              <a:rPr lang="pt-BR" dirty="0" err="1">
                <a:solidFill>
                  <a:srgbClr val="325D79"/>
                </a:solidFill>
                <a:latin typeface="Marcellus"/>
                <a:ea typeface="Marcellus"/>
                <a:cs typeface="Marcellus"/>
                <a:sym typeface="Marcellus"/>
              </a:rPr>
              <a:t>nel</a:t>
            </a:r>
            <a:r>
              <a:rPr lang="pt-BR" dirty="0">
                <a:solidFill>
                  <a:srgbClr val="325D79"/>
                </a:solidFill>
                <a:latin typeface="Marcellus"/>
                <a:ea typeface="Marcellus"/>
                <a:cs typeface="Marcellus"/>
                <a:sym typeface="Marcellus"/>
              </a:rPr>
              <a:t> 1474, Isabella </a:t>
            </a:r>
            <a:r>
              <a:rPr lang="pt-BR" dirty="0" err="1">
                <a:solidFill>
                  <a:srgbClr val="325D79"/>
                </a:solidFill>
                <a:latin typeface="Marcellus"/>
                <a:ea typeface="Marcellus"/>
                <a:cs typeface="Marcellus"/>
                <a:sym typeface="Marcellus"/>
              </a:rPr>
              <a:t>divenne</a:t>
            </a:r>
            <a:r>
              <a:rPr lang="pt-BR" dirty="0">
                <a:solidFill>
                  <a:srgbClr val="325D79"/>
                </a:solidFill>
                <a:latin typeface="Marcellus"/>
                <a:ea typeface="Marcellus"/>
                <a:cs typeface="Marcellus"/>
                <a:sym typeface="Marcellus"/>
              </a:rPr>
              <a:t> una figura </a:t>
            </a:r>
            <a:r>
              <a:rPr lang="pt-BR" dirty="0" err="1">
                <a:solidFill>
                  <a:srgbClr val="325D79"/>
                </a:solidFill>
                <a:latin typeface="Marcellus"/>
                <a:ea typeface="Marcellus"/>
                <a:cs typeface="Marcellus"/>
                <a:sym typeface="Marcellus"/>
              </a:rPr>
              <a:t>centrale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nella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vita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culturale</a:t>
            </a:r>
            <a:r>
              <a:rPr lang="pt-BR" dirty="0">
                <a:solidFill>
                  <a:srgbClr val="325D79"/>
                </a:solidFill>
                <a:latin typeface="Marcellus"/>
                <a:ea typeface="Marcellus"/>
                <a:cs typeface="Marcellus"/>
                <a:sym typeface="Marcellus"/>
              </a:rPr>
              <a:t> e politica </a:t>
            </a:r>
            <a:r>
              <a:rPr lang="pt-BR" dirty="0" err="1">
                <a:solidFill>
                  <a:srgbClr val="325D79"/>
                </a:solidFill>
                <a:latin typeface="Marcellus"/>
                <a:ea typeface="Marcellus"/>
                <a:cs typeface="Marcellus"/>
                <a:sym typeface="Marcellus"/>
              </a:rPr>
              <a:t>del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Rinascimento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utilizzando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il</a:t>
            </a:r>
            <a:r>
              <a:rPr lang="pt-BR" dirty="0">
                <a:solidFill>
                  <a:srgbClr val="325D79"/>
                </a:solidFill>
                <a:latin typeface="Marcellus"/>
                <a:ea typeface="Marcellus"/>
                <a:cs typeface="Marcellus"/>
                <a:sym typeface="Marcellus"/>
              </a:rPr>
              <a:t> suo status per </a:t>
            </a:r>
            <a:r>
              <a:rPr lang="pt-BR" dirty="0" err="1">
                <a:solidFill>
                  <a:srgbClr val="325D79"/>
                </a:solidFill>
                <a:latin typeface="Marcellus"/>
                <a:ea typeface="Marcellus"/>
                <a:cs typeface="Marcellus"/>
                <a:sym typeface="Marcellus"/>
              </a:rPr>
              <a:t>promuovere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arti</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l'umanesimo</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agisce</a:t>
            </a:r>
            <a:r>
              <a:rPr lang="pt-BR" dirty="0">
                <a:solidFill>
                  <a:srgbClr val="325D79"/>
                </a:solidFill>
                <a:latin typeface="Marcellus"/>
                <a:ea typeface="Marcellus"/>
                <a:cs typeface="Marcellus"/>
                <a:sym typeface="Marcellus"/>
              </a:rPr>
              <a:t> come una sorta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collegamento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tra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vari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intellettuali</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artisti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a:t>
            </a:r>
            <a:r>
              <a:rPr lang="pt-BR" dirty="0">
                <a:solidFill>
                  <a:srgbClr val="325D79"/>
                </a:solidFill>
                <a:latin typeface="Marcellus"/>
                <a:ea typeface="Marcellus"/>
                <a:cs typeface="Marcellus"/>
                <a:sym typeface="Marcellus"/>
              </a:rPr>
              <a:t> tempo. </a:t>
            </a:r>
            <a:r>
              <a:rPr lang="pt-BR" dirty="0" err="1">
                <a:solidFill>
                  <a:srgbClr val="325D79"/>
                </a:solidFill>
                <a:latin typeface="Marcellus"/>
                <a:ea typeface="Marcellus"/>
                <a:cs typeface="Marcellus"/>
                <a:sym typeface="Marcellus"/>
              </a:rPr>
              <a:t>Simbolo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indipendenza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femminile</a:t>
            </a:r>
            <a:r>
              <a:rPr lang="pt-BR" dirty="0">
                <a:solidFill>
                  <a:srgbClr val="325D79"/>
                </a:solidFill>
                <a:latin typeface="Marcellus"/>
                <a:ea typeface="Marcellus"/>
                <a:cs typeface="Marcellus"/>
                <a:sym typeface="Marcellus"/>
              </a:rPr>
              <a:t>*: Isabella d'Este </a:t>
            </a:r>
            <a:r>
              <a:rPr lang="pt-BR" dirty="0" err="1">
                <a:solidFill>
                  <a:srgbClr val="325D79"/>
                </a:solidFill>
                <a:latin typeface="Marcellus"/>
                <a:ea typeface="Marcellus"/>
                <a:cs typeface="Marcellus"/>
                <a:sym typeface="Marcellus"/>
              </a:rPr>
              <a:t>può</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essere</a:t>
            </a:r>
            <a:r>
              <a:rPr lang="pt-BR" dirty="0">
                <a:solidFill>
                  <a:srgbClr val="325D79"/>
                </a:solidFill>
                <a:latin typeface="Marcellus"/>
                <a:ea typeface="Marcellus"/>
                <a:cs typeface="Marcellus"/>
                <a:sym typeface="Marcellus"/>
              </a:rPr>
              <a:t> vista come </a:t>
            </a:r>
            <a:r>
              <a:rPr lang="pt-BR" dirty="0" err="1">
                <a:solidFill>
                  <a:srgbClr val="325D79"/>
                </a:solidFill>
                <a:latin typeface="Marcellus"/>
                <a:ea typeface="Marcellus"/>
                <a:cs typeface="Marcellus"/>
                <a:sym typeface="Marcellus"/>
              </a:rPr>
              <a:t>un</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simbolo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indipendenza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femminile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nel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Rinascimento</a:t>
            </a:r>
            <a:r>
              <a:rPr lang="pt-BR" dirty="0">
                <a:solidFill>
                  <a:srgbClr val="325D79"/>
                </a:solidFill>
                <a:latin typeface="Marcellus"/>
                <a:ea typeface="Marcellus"/>
                <a:cs typeface="Marcellus"/>
                <a:sym typeface="Marcellus"/>
              </a:rPr>
              <a:t>. Pur operando </a:t>
            </a:r>
            <a:r>
              <a:rPr lang="pt-BR" dirty="0" err="1">
                <a:solidFill>
                  <a:srgbClr val="325D79"/>
                </a:solidFill>
                <a:latin typeface="Marcellus"/>
                <a:ea typeface="Marcellus"/>
                <a:cs typeface="Marcellus"/>
                <a:sym typeface="Marcellus"/>
              </a:rPr>
              <a:t>all'interno</a:t>
            </a:r>
            <a:r>
              <a:rPr lang="pt-BR" dirty="0">
                <a:solidFill>
                  <a:srgbClr val="325D79"/>
                </a:solidFill>
                <a:latin typeface="Marcellus"/>
                <a:ea typeface="Marcellus"/>
                <a:cs typeface="Marcellus"/>
                <a:sym typeface="Marcellus"/>
              </a:rPr>
              <a:t> dei </a:t>
            </a:r>
            <a:r>
              <a:rPr lang="pt-BR" dirty="0" err="1">
                <a:solidFill>
                  <a:srgbClr val="325D79"/>
                </a:solidFill>
                <a:latin typeface="Marcellus"/>
                <a:ea typeface="Marcellus"/>
                <a:cs typeface="Marcellus"/>
                <a:sym typeface="Marcellus"/>
              </a:rPr>
              <a:t>limiti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imposti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dal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ruolo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donna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nella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società</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a:t>
            </a:r>
            <a:r>
              <a:rPr lang="pt-BR" dirty="0">
                <a:solidFill>
                  <a:srgbClr val="325D79"/>
                </a:solidFill>
                <a:latin typeface="Marcellus"/>
                <a:ea typeface="Marcellus"/>
                <a:cs typeface="Marcellus"/>
                <a:sym typeface="Marcellus"/>
              </a:rPr>
              <a:t> tempo, </a:t>
            </a:r>
            <a:r>
              <a:rPr lang="pt-BR" dirty="0" err="1">
                <a:solidFill>
                  <a:srgbClr val="325D79"/>
                </a:solidFill>
                <a:latin typeface="Marcellus"/>
                <a:ea typeface="Marcellus"/>
                <a:cs typeface="Marcellus"/>
                <a:sym typeface="Marcellus"/>
              </a:rPr>
              <a:t>seppe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navigare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abilmente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queste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restrizioni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esercitando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un'influenza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notevole</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conseguendo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un</a:t>
            </a:r>
            <a:r>
              <a:rPr lang="pt-BR" dirty="0">
                <a:solidFill>
                  <a:srgbClr val="325D79"/>
                </a:solidFill>
                <a:latin typeface="Marcellus"/>
                <a:ea typeface="Marcellus"/>
                <a:cs typeface="Marcellus"/>
                <a:sym typeface="Marcellus"/>
              </a:rPr>
              <a:t> grado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autonomia in campi </a:t>
            </a:r>
            <a:r>
              <a:rPr lang="pt-BR" dirty="0" err="1">
                <a:solidFill>
                  <a:srgbClr val="325D79"/>
                </a:solidFill>
                <a:latin typeface="Marcellus"/>
                <a:ea typeface="Marcellus"/>
                <a:cs typeface="Marcellus"/>
                <a:sym typeface="Marcellus"/>
              </a:rPr>
              <a:t>dominati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dagli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uomini.Mecenate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arti</a:t>
            </a:r>
            <a:r>
              <a:rPr lang="pt-BR" dirty="0">
                <a:solidFill>
                  <a:srgbClr val="325D79"/>
                </a:solidFill>
                <a:latin typeface="Marcellus"/>
                <a:ea typeface="Marcellus"/>
                <a:cs typeface="Marcellus"/>
                <a:sym typeface="Marcellus"/>
              </a:rPr>
              <a:t>, Isabella d'Este </a:t>
            </a:r>
            <a:r>
              <a:rPr lang="pt-BR" dirty="0" err="1">
                <a:solidFill>
                  <a:srgbClr val="325D79"/>
                </a:solidFill>
                <a:latin typeface="Marcellus"/>
                <a:ea typeface="Marcellus"/>
                <a:cs typeface="Marcellus"/>
                <a:sym typeface="Marcellus"/>
              </a:rPr>
              <a:t>è</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forse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meglio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conosciuta</a:t>
            </a:r>
            <a:r>
              <a:rPr lang="pt-BR" dirty="0">
                <a:solidFill>
                  <a:srgbClr val="325D79"/>
                </a:solidFill>
                <a:latin typeface="Marcellus"/>
                <a:ea typeface="Marcellus"/>
                <a:cs typeface="Marcellus"/>
                <a:sym typeface="Marcellus"/>
              </a:rPr>
              <a:t> come </a:t>
            </a:r>
            <a:r>
              <a:rPr lang="pt-BR" dirty="0" err="1">
                <a:solidFill>
                  <a:srgbClr val="325D79"/>
                </a:solidFill>
                <a:latin typeface="Marcellus"/>
                <a:ea typeface="Marcellus"/>
                <a:cs typeface="Marcellus"/>
                <a:sym typeface="Marcellus"/>
              </a:rPr>
              <a:t>mecenate</a:t>
            </a:r>
            <a:r>
              <a:rPr lang="pt-BR" dirty="0">
                <a:solidFill>
                  <a:srgbClr val="325D79"/>
                </a:solidFill>
                <a:latin typeface="Marcellus"/>
                <a:ea typeface="Marcellus"/>
                <a:cs typeface="Marcellus"/>
                <a:sym typeface="Marcellus"/>
              </a:rPr>
              <a:t>. Il suo </a:t>
            </a:r>
            <a:r>
              <a:rPr lang="pt-BR" dirty="0" err="1">
                <a:solidFill>
                  <a:srgbClr val="325D79"/>
                </a:solidFill>
                <a:latin typeface="Marcellus"/>
                <a:ea typeface="Marcellus"/>
                <a:cs typeface="Marcellus"/>
                <a:sym typeface="Marcellus"/>
              </a:rPr>
              <a:t>salotto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studiolo</a:t>
            </a:r>
            <a:r>
              <a:rPr lang="pt-BR" dirty="0">
                <a:solidFill>
                  <a:srgbClr val="325D79"/>
                </a:solidFill>
                <a:latin typeface="Marcellus"/>
                <a:ea typeface="Marcellus"/>
                <a:cs typeface="Marcellus"/>
                <a:sym typeface="Marcellus"/>
              </a:rPr>
              <a:t>", era </a:t>
            </a:r>
            <a:r>
              <a:rPr lang="pt-BR" dirty="0" err="1">
                <a:solidFill>
                  <a:srgbClr val="325D79"/>
                </a:solidFill>
                <a:latin typeface="Marcellus"/>
                <a:ea typeface="Marcellus"/>
                <a:cs typeface="Marcellus"/>
                <a:sym typeface="Marcellus"/>
              </a:rPr>
              <a:t>un</a:t>
            </a:r>
            <a:r>
              <a:rPr lang="pt-BR" dirty="0">
                <a:solidFill>
                  <a:srgbClr val="325D79"/>
                </a:solidFill>
                <a:latin typeface="Marcellus"/>
                <a:ea typeface="Marcellus"/>
                <a:cs typeface="Marcellus"/>
                <a:sym typeface="Marcellus"/>
              </a:rPr>
              <a:t> centro per </a:t>
            </a:r>
            <a:r>
              <a:rPr lang="pt-BR" dirty="0" err="1">
                <a:solidFill>
                  <a:srgbClr val="325D79"/>
                </a:solidFill>
                <a:latin typeface="Marcellus"/>
                <a:ea typeface="Marcellus"/>
                <a:cs typeface="Marcellus"/>
                <a:sym typeface="Marcellus"/>
              </a:rPr>
              <a:t>artisti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poeti</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intellettuali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Finanziò</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commissionò</a:t>
            </a:r>
            <a:r>
              <a:rPr lang="pt-BR" dirty="0">
                <a:solidFill>
                  <a:srgbClr val="325D79"/>
                </a:solidFill>
                <a:latin typeface="Marcellus"/>
                <a:ea typeface="Marcellus"/>
                <a:cs typeface="Marcellus"/>
                <a:sym typeface="Marcellus"/>
              </a:rPr>
              <a:t> opere a </a:t>
            </a:r>
            <a:r>
              <a:rPr lang="pt-BR" dirty="0" err="1">
                <a:solidFill>
                  <a:srgbClr val="325D79"/>
                </a:solidFill>
                <a:latin typeface="Marcellus"/>
                <a:ea typeface="Marcellus"/>
                <a:cs typeface="Marcellus"/>
                <a:sym typeface="Marcellus"/>
              </a:rPr>
              <a:t>molti</a:t>
            </a:r>
            <a:r>
              <a:rPr lang="pt-BR" dirty="0">
                <a:solidFill>
                  <a:srgbClr val="325D79"/>
                </a:solidFill>
                <a:latin typeface="Marcellus"/>
                <a:ea typeface="Marcellus"/>
                <a:cs typeface="Marcellus"/>
                <a:sym typeface="Marcellus"/>
              </a:rPr>
              <a:t> dei </a:t>
            </a:r>
            <a:r>
              <a:rPr lang="pt-BR" dirty="0" err="1">
                <a:solidFill>
                  <a:srgbClr val="325D79"/>
                </a:solidFill>
                <a:latin typeface="Marcellus"/>
                <a:ea typeface="Marcellus"/>
                <a:cs typeface="Marcellus"/>
                <a:sym typeface="Marcellus"/>
              </a:rPr>
              <a:t>più</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grandi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artisti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a:t>
            </a:r>
            <a:r>
              <a:rPr lang="pt-BR" dirty="0">
                <a:solidFill>
                  <a:srgbClr val="325D79"/>
                </a:solidFill>
                <a:latin typeface="Marcellus"/>
                <a:ea typeface="Marcellus"/>
                <a:cs typeface="Marcellus"/>
                <a:sym typeface="Marcellus"/>
              </a:rPr>
              <a:t> suo tempo, </a:t>
            </a:r>
            <a:r>
              <a:rPr lang="pt-BR" dirty="0" err="1">
                <a:solidFill>
                  <a:srgbClr val="325D79"/>
                </a:solidFill>
                <a:latin typeface="Marcellus"/>
                <a:ea typeface="Marcellus"/>
                <a:cs typeface="Marcellus"/>
                <a:sym typeface="Marcellus"/>
              </a:rPr>
              <a:t>tra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cui</a:t>
            </a:r>
            <a:r>
              <a:rPr lang="pt-BR" dirty="0">
                <a:solidFill>
                  <a:srgbClr val="325D79"/>
                </a:solidFill>
                <a:latin typeface="Marcellus"/>
                <a:ea typeface="Marcellus"/>
                <a:cs typeface="Marcellus"/>
                <a:sym typeface="Marcellus"/>
              </a:rPr>
              <a:t> Leonardo da Vinci e Tiziano. Il suo mecenatismo non era solo una </a:t>
            </a:r>
            <a:r>
              <a:rPr lang="pt-BR" dirty="0" err="1">
                <a:solidFill>
                  <a:srgbClr val="325D79"/>
                </a:solidFill>
                <a:latin typeface="Marcellus"/>
                <a:ea typeface="Marcellus"/>
                <a:cs typeface="Marcellus"/>
                <a:sym typeface="Marcellus"/>
              </a:rPr>
              <a:t>dimostrazione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ricchezza</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potere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anche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un'espressione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a:t>
            </a:r>
            <a:r>
              <a:rPr lang="pt-BR" dirty="0">
                <a:solidFill>
                  <a:srgbClr val="325D79"/>
                </a:solidFill>
                <a:latin typeface="Marcellus"/>
                <a:ea typeface="Marcellus"/>
                <a:cs typeface="Marcellus"/>
                <a:sym typeface="Marcellus"/>
              </a:rPr>
              <a:t> suo </a:t>
            </a:r>
            <a:r>
              <a:rPr lang="pt-BR" dirty="0" err="1">
                <a:solidFill>
                  <a:srgbClr val="325D79"/>
                </a:solidFill>
                <a:latin typeface="Marcellus"/>
                <a:ea typeface="Marcellus"/>
                <a:cs typeface="Marcellus"/>
                <a:sym typeface="Marcellus"/>
              </a:rPr>
              <a:t>personale</a:t>
            </a:r>
            <a:r>
              <a:rPr lang="pt-BR" dirty="0">
                <a:solidFill>
                  <a:srgbClr val="325D79"/>
                </a:solidFill>
                <a:latin typeface="Marcellus"/>
                <a:ea typeface="Marcellus"/>
                <a:cs typeface="Marcellus"/>
                <a:sym typeface="Marcellus"/>
              </a:rPr>
              <a:t> interesse e </a:t>
            </a:r>
            <a:r>
              <a:rPr lang="pt-BR" dirty="0" err="1">
                <a:solidFill>
                  <a:srgbClr val="325D79"/>
                </a:solidFill>
                <a:latin typeface="Marcellus"/>
                <a:ea typeface="Marcellus"/>
                <a:cs typeface="Marcellus"/>
                <a:sym typeface="Marcellus"/>
              </a:rPr>
              <a:t>impegno</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arti</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lettere.Proprio</a:t>
            </a:r>
            <a:r>
              <a:rPr lang="pt-BR" dirty="0">
                <a:solidFill>
                  <a:srgbClr val="325D79"/>
                </a:solidFill>
                <a:latin typeface="Marcellus"/>
                <a:ea typeface="Marcellus"/>
                <a:cs typeface="Marcellus"/>
                <a:sym typeface="Marcellus"/>
              </a:rPr>
              <a:t> da </a:t>
            </a:r>
            <a:r>
              <a:rPr lang="pt-BR" dirty="0" err="1">
                <a:solidFill>
                  <a:srgbClr val="325D79"/>
                </a:solidFill>
                <a:latin typeface="Marcellus"/>
                <a:ea typeface="Marcellus"/>
                <a:cs typeface="Marcellus"/>
                <a:sym typeface="Marcellus"/>
              </a:rPr>
              <a:t>querst’ultima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informazione</a:t>
            </a:r>
            <a:r>
              <a:rPr lang="pt-BR" dirty="0">
                <a:solidFill>
                  <a:srgbClr val="325D79"/>
                </a:solidFill>
                <a:latin typeface="Marcellus"/>
                <a:ea typeface="Marcellus"/>
                <a:cs typeface="Marcellus"/>
                <a:sym typeface="Marcellus"/>
              </a:rPr>
              <a:t> nasce </a:t>
            </a:r>
            <a:r>
              <a:rPr lang="pt-BR" dirty="0" err="1">
                <a:solidFill>
                  <a:srgbClr val="325D79"/>
                </a:solidFill>
                <a:latin typeface="Marcellus"/>
                <a:ea typeface="Marcellus"/>
                <a:cs typeface="Marcellus"/>
                <a:sym typeface="Marcellus"/>
              </a:rPr>
              <a:t>l’idea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ricreare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attraverso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Gen</a:t>
            </a:r>
            <a:r>
              <a:rPr lang="pt-BR" dirty="0">
                <a:solidFill>
                  <a:srgbClr val="325D79"/>
                </a:solidFill>
                <a:latin typeface="Marcellus"/>
                <a:ea typeface="Marcellus"/>
                <a:cs typeface="Marcellus"/>
                <a:sym typeface="Marcellus"/>
              </a:rPr>
              <a:t> AI, </a:t>
            </a:r>
            <a:r>
              <a:rPr lang="pt-BR" dirty="0" err="1">
                <a:solidFill>
                  <a:srgbClr val="325D79"/>
                </a:solidFill>
                <a:latin typeface="Marcellus"/>
                <a:ea typeface="Marcellus"/>
                <a:cs typeface="Marcellus"/>
                <a:sym typeface="Marcellus"/>
              </a:rPr>
              <a:t>lo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studiolo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partendo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dal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ritratto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che</a:t>
            </a:r>
            <a:r>
              <a:rPr lang="pt-BR" dirty="0">
                <a:solidFill>
                  <a:srgbClr val="325D79"/>
                </a:solidFill>
                <a:latin typeface="Marcellus"/>
                <a:ea typeface="Marcellus"/>
                <a:cs typeface="Marcellus"/>
                <a:sym typeface="Marcellus"/>
              </a:rPr>
              <a:t> Tiziano </a:t>
            </a:r>
            <a:r>
              <a:rPr lang="pt-BR" dirty="0" err="1">
                <a:solidFill>
                  <a:srgbClr val="325D79"/>
                </a:solidFill>
                <a:latin typeface="Marcellus"/>
                <a:ea typeface="Marcellus"/>
                <a:cs typeface="Marcellus"/>
                <a:sym typeface="Marcellus"/>
              </a:rPr>
              <a:t>fece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alla</a:t>
            </a:r>
            <a:r>
              <a:rPr lang="pt-BR" dirty="0">
                <a:solidFill>
                  <a:srgbClr val="325D79"/>
                </a:solidFill>
                <a:latin typeface="Marcellus"/>
                <a:ea typeface="Marcellus"/>
                <a:cs typeface="Marcellus"/>
                <a:sym typeface="Marcellus"/>
              </a:rPr>
              <a:t> dama </a:t>
            </a:r>
            <a:r>
              <a:rPr lang="pt-BR" dirty="0" err="1">
                <a:solidFill>
                  <a:srgbClr val="325D79"/>
                </a:solidFill>
                <a:latin typeface="Marcellus"/>
                <a:ea typeface="Marcellus"/>
                <a:cs typeface="Marcellus"/>
                <a:sym typeface="Marcellus"/>
              </a:rPr>
              <a:t>nel</a:t>
            </a:r>
            <a:r>
              <a:rPr lang="pt-BR" dirty="0">
                <a:solidFill>
                  <a:srgbClr val="325D79"/>
                </a:solidFill>
                <a:latin typeface="Marcellus"/>
                <a:ea typeface="Marcellus"/>
                <a:cs typeface="Marcellus"/>
                <a:sym typeface="Marcellus"/>
              </a:rPr>
              <a:t> 1530 c.</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endParaRPr dirty="0">
              <a:solidFill>
                <a:srgbClr val="595959"/>
              </a:solidFill>
              <a:latin typeface="Marcellus"/>
              <a:ea typeface="Marcellus"/>
              <a:cs typeface="Marcellus"/>
              <a:sym typeface="Marcellus"/>
            </a:endParaRPr>
          </a:p>
          <a:p>
            <a:pPr marL="0" lvl="0" indent="0" algn="l" rtl="0">
              <a:spcBef>
                <a:spcPts val="0"/>
              </a:spcBef>
              <a:spcAft>
                <a:spcPts val="1200"/>
              </a:spcAft>
              <a:buNone/>
            </a:pPr>
            <a:endParaRPr dirty="0">
              <a:latin typeface="Marcellus"/>
              <a:ea typeface="Marcellus"/>
              <a:cs typeface="Marcellus"/>
              <a:sym typeface="Marcellus"/>
            </a:endParaRPr>
          </a:p>
        </p:txBody>
      </p:sp>
      <p:pic>
        <p:nvPicPr>
          <p:cNvPr id="561" name="Google Shape;561;p38"/>
          <p:cNvPicPr preferRelativeResize="0"/>
          <p:nvPr/>
        </p:nvPicPr>
        <p:blipFill>
          <a:blip r:embed="rId3">
            <a:alphaModFix/>
          </a:blip>
          <a:stretch>
            <a:fillRect/>
          </a:stretch>
        </p:blipFill>
        <p:spPr>
          <a:xfrm>
            <a:off x="6135275" y="909138"/>
            <a:ext cx="2570549" cy="3401924"/>
          </a:xfrm>
          <a:prstGeom prst="rect">
            <a:avLst/>
          </a:prstGeom>
          <a:noFill/>
          <a:ln>
            <a:noFill/>
          </a:ln>
        </p:spPr>
      </p:pic>
      <p:pic>
        <p:nvPicPr>
          <p:cNvPr id="562" name="Google Shape;562;p38"/>
          <p:cNvPicPr preferRelativeResize="0"/>
          <p:nvPr/>
        </p:nvPicPr>
        <p:blipFill>
          <a:blip r:embed="rId4">
            <a:alphaModFix/>
          </a:blip>
          <a:stretch>
            <a:fillRect/>
          </a:stretch>
        </p:blipFill>
        <p:spPr>
          <a:xfrm rot="5400000">
            <a:off x="5326163" y="1326737"/>
            <a:ext cx="4172499" cy="29034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9"/>
          <p:cNvSpPr txBox="1">
            <a:spLocks noGrp="1"/>
          </p:cNvSpPr>
          <p:nvPr>
            <p:ph type="title"/>
          </p:nvPr>
        </p:nvSpPr>
        <p:spPr>
          <a:xfrm>
            <a:off x="394200" y="615400"/>
            <a:ext cx="8460300" cy="966600"/>
          </a:xfrm>
          <a:prstGeom prst="rect">
            <a:avLst/>
          </a:prstGeom>
        </p:spPr>
        <p:txBody>
          <a:bodyPr spcFirstLastPara="1" wrap="square" lIns="36000" tIns="36000" rIns="36000" bIns="36000" anchor="t" anchorCtr="0">
            <a:noAutofit/>
          </a:bodyPr>
          <a:lstStyle/>
          <a:p>
            <a:pPr marL="0" lvl="0" indent="0" algn="just" rtl="0">
              <a:lnSpc>
                <a:spcPct val="115000"/>
              </a:lnSpc>
              <a:spcBef>
                <a:spcPts val="0"/>
              </a:spcBef>
              <a:spcAft>
                <a:spcPts val="0"/>
              </a:spcAft>
              <a:buNone/>
            </a:pPr>
            <a:r>
              <a:rPr lang="pt-BR" sz="1200" dirty="0">
                <a:solidFill>
                  <a:srgbClr val="325D79"/>
                </a:solidFill>
              </a:rPr>
              <a:t>La </a:t>
            </a:r>
            <a:r>
              <a:rPr lang="pt-BR" sz="1200" dirty="0" err="1">
                <a:solidFill>
                  <a:srgbClr val="325D79"/>
                </a:solidFill>
              </a:rPr>
              <a:t>riflessione</a:t>
            </a:r>
            <a:r>
              <a:rPr lang="pt-BR" sz="1200" dirty="0">
                <a:solidFill>
                  <a:srgbClr val="325D79"/>
                </a:solidFill>
              </a:rPr>
              <a:t> </a:t>
            </a:r>
            <a:r>
              <a:rPr lang="pt-BR" sz="1200" dirty="0" err="1">
                <a:solidFill>
                  <a:srgbClr val="325D79"/>
                </a:solidFill>
              </a:rPr>
              <a:t>finale</a:t>
            </a:r>
            <a:r>
              <a:rPr lang="pt-BR" sz="1200" dirty="0">
                <a:solidFill>
                  <a:srgbClr val="325D79"/>
                </a:solidFill>
              </a:rPr>
              <a:t> </a:t>
            </a:r>
            <a:r>
              <a:rPr lang="pt-BR" sz="1200" dirty="0" err="1">
                <a:solidFill>
                  <a:srgbClr val="325D79"/>
                </a:solidFill>
              </a:rPr>
              <a:t>su</a:t>
            </a:r>
            <a:r>
              <a:rPr lang="pt-BR" sz="1200" dirty="0">
                <a:solidFill>
                  <a:srgbClr val="325D79"/>
                </a:solidFill>
              </a:rPr>
              <a:t> </a:t>
            </a:r>
            <a:r>
              <a:rPr lang="pt-BR" sz="1200" dirty="0" err="1">
                <a:solidFill>
                  <a:srgbClr val="325D79"/>
                </a:solidFill>
              </a:rPr>
              <a:t>un</a:t>
            </a:r>
            <a:r>
              <a:rPr lang="pt-BR" sz="1200" dirty="0">
                <a:solidFill>
                  <a:srgbClr val="325D79"/>
                </a:solidFill>
              </a:rPr>
              <a:t> </a:t>
            </a:r>
            <a:r>
              <a:rPr lang="pt-BR" sz="1200" dirty="0" err="1">
                <a:solidFill>
                  <a:srgbClr val="325D79"/>
                </a:solidFill>
              </a:rPr>
              <a:t>progetto</a:t>
            </a:r>
            <a:r>
              <a:rPr lang="pt-BR" sz="1200" dirty="0">
                <a:solidFill>
                  <a:srgbClr val="325D79"/>
                </a:solidFill>
              </a:rPr>
              <a:t>, </a:t>
            </a:r>
            <a:r>
              <a:rPr lang="pt-BR" sz="1200" dirty="0" err="1">
                <a:solidFill>
                  <a:srgbClr val="325D79"/>
                </a:solidFill>
              </a:rPr>
              <a:t>specialmente</a:t>
            </a:r>
            <a:r>
              <a:rPr lang="pt-BR" sz="1200" dirty="0">
                <a:solidFill>
                  <a:srgbClr val="325D79"/>
                </a:solidFill>
              </a:rPr>
              <a:t> quando </a:t>
            </a:r>
            <a:r>
              <a:rPr lang="pt-BR" sz="1200" dirty="0" err="1">
                <a:solidFill>
                  <a:srgbClr val="325D79"/>
                </a:solidFill>
              </a:rPr>
              <a:t>presentato</a:t>
            </a:r>
            <a:r>
              <a:rPr lang="pt-BR" sz="1200" dirty="0">
                <a:solidFill>
                  <a:srgbClr val="325D79"/>
                </a:solidFill>
              </a:rPr>
              <a:t> in </a:t>
            </a:r>
            <a:r>
              <a:rPr lang="pt-BR" sz="1200" dirty="0" err="1">
                <a:solidFill>
                  <a:srgbClr val="325D79"/>
                </a:solidFill>
              </a:rPr>
              <a:t>un</a:t>
            </a:r>
            <a:r>
              <a:rPr lang="pt-BR" sz="1200" dirty="0">
                <a:solidFill>
                  <a:srgbClr val="325D79"/>
                </a:solidFill>
              </a:rPr>
              <a:t> contesto educativo come </a:t>
            </a:r>
            <a:r>
              <a:rPr lang="pt-BR" sz="1200" dirty="0" err="1">
                <a:solidFill>
                  <a:srgbClr val="325D79"/>
                </a:solidFill>
              </a:rPr>
              <a:t>un</a:t>
            </a:r>
            <a:r>
              <a:rPr lang="pt-BR" sz="1200" dirty="0">
                <a:solidFill>
                  <a:srgbClr val="325D79"/>
                </a:solidFill>
              </a:rPr>
              <a:t> </a:t>
            </a:r>
            <a:r>
              <a:rPr lang="pt-BR" sz="1200" dirty="0" err="1">
                <a:solidFill>
                  <a:srgbClr val="325D79"/>
                </a:solidFill>
              </a:rPr>
              <a:t>concorso</a:t>
            </a:r>
            <a:r>
              <a:rPr lang="pt-BR" sz="1200" dirty="0">
                <a:solidFill>
                  <a:srgbClr val="325D79"/>
                </a:solidFill>
              </a:rPr>
              <a:t> </a:t>
            </a:r>
            <a:r>
              <a:rPr lang="pt-BR" sz="1200" dirty="0" err="1">
                <a:solidFill>
                  <a:srgbClr val="325D79"/>
                </a:solidFill>
              </a:rPr>
              <a:t>scolastico</a:t>
            </a:r>
            <a:r>
              <a:rPr lang="pt-BR" sz="1200" dirty="0">
                <a:solidFill>
                  <a:srgbClr val="325D79"/>
                </a:solidFill>
              </a:rPr>
              <a:t>, </a:t>
            </a:r>
            <a:r>
              <a:rPr lang="pt-BR" sz="1200" dirty="0" err="1">
                <a:solidFill>
                  <a:srgbClr val="325D79"/>
                </a:solidFill>
              </a:rPr>
              <a:t>offre</a:t>
            </a:r>
            <a:r>
              <a:rPr lang="pt-BR" sz="1200" dirty="0">
                <a:solidFill>
                  <a:srgbClr val="325D79"/>
                </a:solidFill>
              </a:rPr>
              <a:t> </a:t>
            </a:r>
            <a:r>
              <a:rPr lang="pt-BR" sz="1200" dirty="0" err="1">
                <a:solidFill>
                  <a:srgbClr val="325D79"/>
                </a:solidFill>
              </a:rPr>
              <a:t>un'opportunità</a:t>
            </a:r>
            <a:r>
              <a:rPr lang="pt-BR" sz="1200" dirty="0">
                <a:solidFill>
                  <a:srgbClr val="325D79"/>
                </a:solidFill>
              </a:rPr>
              <a:t> </a:t>
            </a:r>
            <a:r>
              <a:rPr lang="pt-BR" sz="1200" dirty="0" err="1">
                <a:solidFill>
                  <a:srgbClr val="325D79"/>
                </a:solidFill>
              </a:rPr>
              <a:t>preziosa</a:t>
            </a:r>
            <a:r>
              <a:rPr lang="pt-BR" sz="1200" dirty="0">
                <a:solidFill>
                  <a:srgbClr val="325D79"/>
                </a:solidFill>
              </a:rPr>
              <a:t> per </a:t>
            </a:r>
            <a:r>
              <a:rPr lang="pt-BR" sz="1200" dirty="0" err="1">
                <a:solidFill>
                  <a:srgbClr val="325D79"/>
                </a:solidFill>
              </a:rPr>
              <a:t>riflettere</a:t>
            </a:r>
            <a:r>
              <a:rPr lang="pt-BR" sz="1200" dirty="0">
                <a:solidFill>
                  <a:srgbClr val="325D79"/>
                </a:solidFill>
              </a:rPr>
              <a:t> </a:t>
            </a:r>
            <a:r>
              <a:rPr lang="pt-BR" sz="1200" dirty="0" err="1">
                <a:solidFill>
                  <a:srgbClr val="325D79"/>
                </a:solidFill>
              </a:rPr>
              <a:t>sull'esperienza</a:t>
            </a:r>
            <a:r>
              <a:rPr lang="pt-BR" sz="1200" dirty="0">
                <a:solidFill>
                  <a:srgbClr val="325D79"/>
                </a:solidFill>
              </a:rPr>
              <a:t> </a:t>
            </a:r>
            <a:r>
              <a:rPr lang="pt-BR" sz="1200" dirty="0" err="1">
                <a:solidFill>
                  <a:srgbClr val="325D79"/>
                </a:solidFill>
              </a:rPr>
              <a:t>appresa</a:t>
            </a:r>
            <a:r>
              <a:rPr lang="pt-BR" sz="1200" dirty="0">
                <a:solidFill>
                  <a:srgbClr val="325D79"/>
                </a:solidFill>
              </a:rPr>
              <a:t> e </a:t>
            </a:r>
            <a:r>
              <a:rPr lang="pt-BR" sz="1200" dirty="0" err="1">
                <a:solidFill>
                  <a:srgbClr val="325D79"/>
                </a:solidFill>
              </a:rPr>
              <a:t>sull'impatto</a:t>
            </a:r>
            <a:r>
              <a:rPr lang="pt-BR" sz="1200" dirty="0">
                <a:solidFill>
                  <a:srgbClr val="325D79"/>
                </a:solidFill>
              </a:rPr>
              <a:t> </a:t>
            </a:r>
            <a:r>
              <a:rPr lang="pt-BR" sz="1200" dirty="0" err="1">
                <a:solidFill>
                  <a:srgbClr val="325D79"/>
                </a:solidFill>
              </a:rPr>
              <a:t>che</a:t>
            </a:r>
            <a:r>
              <a:rPr lang="pt-BR" sz="1200" dirty="0">
                <a:solidFill>
                  <a:srgbClr val="325D79"/>
                </a:solidFill>
              </a:rPr>
              <a:t> </a:t>
            </a:r>
            <a:r>
              <a:rPr lang="pt-BR" sz="1200" dirty="0" err="1">
                <a:solidFill>
                  <a:srgbClr val="325D79"/>
                </a:solidFill>
              </a:rPr>
              <a:t>il</a:t>
            </a:r>
            <a:r>
              <a:rPr lang="pt-BR" sz="1200" dirty="0">
                <a:solidFill>
                  <a:srgbClr val="325D79"/>
                </a:solidFill>
              </a:rPr>
              <a:t> </a:t>
            </a:r>
            <a:r>
              <a:rPr lang="pt-BR" sz="1200" dirty="0" err="1">
                <a:solidFill>
                  <a:srgbClr val="325D79"/>
                </a:solidFill>
              </a:rPr>
              <a:t>progetto</a:t>
            </a:r>
            <a:r>
              <a:rPr lang="pt-BR" sz="1200" dirty="0">
                <a:solidFill>
                  <a:srgbClr val="325D79"/>
                </a:solidFill>
              </a:rPr>
              <a:t> </a:t>
            </a:r>
            <a:r>
              <a:rPr lang="pt-BR" sz="1200" dirty="0" err="1">
                <a:solidFill>
                  <a:srgbClr val="325D79"/>
                </a:solidFill>
              </a:rPr>
              <a:t>potrebbe</a:t>
            </a:r>
            <a:r>
              <a:rPr lang="pt-BR" sz="1200" dirty="0">
                <a:solidFill>
                  <a:srgbClr val="325D79"/>
                </a:solidFill>
              </a:rPr>
              <a:t> </a:t>
            </a:r>
            <a:r>
              <a:rPr lang="pt-BR" sz="1200" dirty="0" err="1">
                <a:solidFill>
                  <a:srgbClr val="325D79"/>
                </a:solidFill>
              </a:rPr>
              <a:t>avere</a:t>
            </a:r>
            <a:r>
              <a:rPr lang="pt-BR" sz="1200" dirty="0">
                <a:solidFill>
                  <a:srgbClr val="325D79"/>
                </a:solidFill>
              </a:rPr>
              <a:t>. </a:t>
            </a:r>
            <a:endParaRPr sz="1200" dirty="0">
              <a:solidFill>
                <a:srgbClr val="325D79"/>
              </a:solidFill>
            </a:endParaRPr>
          </a:p>
          <a:p>
            <a:pPr marL="0" lvl="0" indent="0" algn="just" rtl="0">
              <a:lnSpc>
                <a:spcPct val="115000"/>
              </a:lnSpc>
              <a:spcBef>
                <a:spcPts val="0"/>
              </a:spcBef>
              <a:spcAft>
                <a:spcPts val="0"/>
              </a:spcAft>
              <a:buNone/>
            </a:pPr>
            <a:r>
              <a:rPr lang="pt-BR" sz="1200" dirty="0">
                <a:solidFill>
                  <a:srgbClr val="325D79"/>
                </a:solidFill>
              </a:rPr>
              <a:t>01. </a:t>
            </a:r>
            <a:r>
              <a:rPr lang="pt-BR" sz="1200" b="1" dirty="0" err="1">
                <a:solidFill>
                  <a:srgbClr val="325D79"/>
                </a:solidFill>
              </a:rPr>
              <a:t>Innovazione</a:t>
            </a:r>
            <a:r>
              <a:rPr lang="pt-BR" sz="1200" b="1" dirty="0">
                <a:solidFill>
                  <a:srgbClr val="325D79"/>
                </a:solidFill>
              </a:rPr>
              <a:t> e </a:t>
            </a:r>
            <a:r>
              <a:rPr lang="pt-BR" sz="1200" b="1" dirty="0" err="1">
                <a:solidFill>
                  <a:srgbClr val="325D79"/>
                </a:solidFill>
              </a:rPr>
              <a:t>Creatività</a:t>
            </a:r>
            <a:r>
              <a:rPr lang="pt-BR" sz="1200" dirty="0">
                <a:solidFill>
                  <a:srgbClr val="325D79"/>
                </a:solidFill>
              </a:rPr>
              <a:t>: Il </a:t>
            </a:r>
            <a:r>
              <a:rPr lang="pt-BR" sz="1200" dirty="0" err="1">
                <a:solidFill>
                  <a:srgbClr val="325D79"/>
                </a:solidFill>
              </a:rPr>
              <a:t>progetto</a:t>
            </a:r>
            <a:r>
              <a:rPr lang="pt-BR" sz="1200" dirty="0">
                <a:solidFill>
                  <a:srgbClr val="325D79"/>
                </a:solidFill>
              </a:rPr>
              <a:t> ha </a:t>
            </a:r>
            <a:r>
              <a:rPr lang="pt-BR" sz="1200" dirty="0" err="1">
                <a:solidFill>
                  <a:srgbClr val="325D79"/>
                </a:solidFill>
              </a:rPr>
              <a:t>apportato</a:t>
            </a:r>
            <a:r>
              <a:rPr lang="pt-BR" sz="1200" dirty="0">
                <a:solidFill>
                  <a:srgbClr val="325D79"/>
                </a:solidFill>
              </a:rPr>
              <a:t> </a:t>
            </a:r>
            <a:r>
              <a:rPr lang="pt-BR" sz="1200" dirty="0" err="1">
                <a:solidFill>
                  <a:srgbClr val="325D79"/>
                </a:solidFill>
              </a:rPr>
              <a:t>nuove</a:t>
            </a:r>
            <a:r>
              <a:rPr lang="pt-BR" sz="1200" dirty="0">
                <a:solidFill>
                  <a:srgbClr val="325D79"/>
                </a:solidFill>
              </a:rPr>
              <a:t> </a:t>
            </a:r>
            <a:r>
              <a:rPr lang="pt-BR" sz="1200" dirty="0" err="1">
                <a:solidFill>
                  <a:srgbClr val="325D79"/>
                </a:solidFill>
              </a:rPr>
              <a:t>idee</a:t>
            </a:r>
            <a:r>
              <a:rPr lang="pt-BR" sz="1200" dirty="0">
                <a:solidFill>
                  <a:srgbClr val="325D79"/>
                </a:solidFill>
              </a:rPr>
              <a:t> e </a:t>
            </a:r>
            <a:r>
              <a:rPr lang="pt-BR" sz="1200" dirty="0" err="1">
                <a:solidFill>
                  <a:srgbClr val="325D79"/>
                </a:solidFill>
              </a:rPr>
              <a:t>nuovi</a:t>
            </a:r>
            <a:r>
              <a:rPr lang="pt-BR" sz="1200" dirty="0">
                <a:solidFill>
                  <a:srgbClr val="325D79"/>
                </a:solidFill>
              </a:rPr>
              <a:t> </a:t>
            </a:r>
            <a:r>
              <a:rPr lang="pt-BR" sz="1200" dirty="0" err="1">
                <a:solidFill>
                  <a:srgbClr val="325D79"/>
                </a:solidFill>
              </a:rPr>
              <a:t>approcci</a:t>
            </a:r>
            <a:r>
              <a:rPr lang="pt-BR" sz="1200" dirty="0">
                <a:solidFill>
                  <a:srgbClr val="325D79"/>
                </a:solidFill>
              </a:rPr>
              <a:t> al tema </a:t>
            </a:r>
            <a:r>
              <a:rPr lang="pt-BR" sz="1200" dirty="0" err="1">
                <a:solidFill>
                  <a:srgbClr val="325D79"/>
                </a:solidFill>
              </a:rPr>
              <a:t>esaminato</a:t>
            </a:r>
            <a:r>
              <a:rPr lang="pt-BR" sz="1200" dirty="0">
                <a:solidFill>
                  <a:srgbClr val="325D79"/>
                </a:solidFill>
              </a:rPr>
              <a:t>. Si </a:t>
            </a:r>
            <a:r>
              <a:rPr lang="pt-BR" sz="1200" dirty="0" err="1">
                <a:solidFill>
                  <a:srgbClr val="325D79"/>
                </a:solidFill>
              </a:rPr>
              <a:t>è</a:t>
            </a:r>
            <a:r>
              <a:rPr lang="pt-BR" sz="1200" dirty="0">
                <a:solidFill>
                  <a:srgbClr val="325D79"/>
                </a:solidFill>
              </a:rPr>
              <a:t> </a:t>
            </a:r>
            <a:r>
              <a:rPr lang="pt-BR" sz="1200" dirty="0" err="1">
                <a:solidFill>
                  <a:srgbClr val="325D79"/>
                </a:solidFill>
              </a:rPr>
              <a:t>discusso</a:t>
            </a:r>
            <a:r>
              <a:rPr lang="pt-BR" sz="1200" dirty="0">
                <a:solidFill>
                  <a:srgbClr val="325D79"/>
                </a:solidFill>
              </a:rPr>
              <a:t> </a:t>
            </a:r>
            <a:r>
              <a:rPr lang="pt-BR" sz="1200" dirty="0" err="1">
                <a:solidFill>
                  <a:srgbClr val="325D79"/>
                </a:solidFill>
              </a:rPr>
              <a:t>sull'originalità</a:t>
            </a:r>
            <a:r>
              <a:rPr lang="pt-BR" sz="1200" dirty="0">
                <a:solidFill>
                  <a:srgbClr val="325D79"/>
                </a:solidFill>
              </a:rPr>
              <a:t> </a:t>
            </a:r>
            <a:r>
              <a:rPr lang="pt-BR" sz="1200" dirty="0" err="1">
                <a:solidFill>
                  <a:srgbClr val="325D79"/>
                </a:solidFill>
              </a:rPr>
              <a:t>della</a:t>
            </a:r>
            <a:r>
              <a:rPr lang="pt-BR" sz="1200" dirty="0">
                <a:solidFill>
                  <a:srgbClr val="325D79"/>
                </a:solidFill>
              </a:rPr>
              <a:t> </a:t>
            </a:r>
            <a:r>
              <a:rPr lang="pt-BR" sz="1200" dirty="0" err="1">
                <a:solidFill>
                  <a:srgbClr val="325D79"/>
                </a:solidFill>
              </a:rPr>
              <a:t>soluzione</a:t>
            </a:r>
            <a:r>
              <a:rPr lang="pt-BR" sz="1200" dirty="0">
                <a:solidFill>
                  <a:srgbClr val="325D79"/>
                </a:solidFill>
              </a:rPr>
              <a:t> proposta e </a:t>
            </a:r>
            <a:r>
              <a:rPr lang="pt-BR" sz="1200" dirty="0" err="1">
                <a:solidFill>
                  <a:srgbClr val="325D79"/>
                </a:solidFill>
              </a:rPr>
              <a:t>su</a:t>
            </a:r>
            <a:r>
              <a:rPr lang="pt-BR" sz="1200" dirty="0">
                <a:solidFill>
                  <a:srgbClr val="325D79"/>
                </a:solidFill>
              </a:rPr>
              <a:t> come </a:t>
            </a:r>
            <a:r>
              <a:rPr lang="pt-BR" sz="1200" dirty="0" err="1">
                <a:solidFill>
                  <a:srgbClr val="325D79"/>
                </a:solidFill>
              </a:rPr>
              <a:t>questa</a:t>
            </a:r>
            <a:r>
              <a:rPr lang="pt-BR" sz="1200" dirty="0">
                <a:solidFill>
                  <a:srgbClr val="325D79"/>
                </a:solidFill>
              </a:rPr>
              <a:t> possa </a:t>
            </a:r>
            <a:r>
              <a:rPr lang="pt-BR" sz="1200" dirty="0" err="1">
                <a:solidFill>
                  <a:srgbClr val="325D79"/>
                </a:solidFill>
              </a:rPr>
              <a:t>stimolare</a:t>
            </a:r>
            <a:r>
              <a:rPr lang="pt-BR" sz="1200" dirty="0">
                <a:solidFill>
                  <a:srgbClr val="325D79"/>
                </a:solidFill>
              </a:rPr>
              <a:t> </a:t>
            </a:r>
            <a:r>
              <a:rPr lang="pt-BR" sz="1200" dirty="0" err="1">
                <a:solidFill>
                  <a:srgbClr val="325D79"/>
                </a:solidFill>
              </a:rPr>
              <a:t>ulteriori</a:t>
            </a:r>
            <a:r>
              <a:rPr lang="pt-BR" sz="1200" dirty="0">
                <a:solidFill>
                  <a:srgbClr val="325D79"/>
                </a:solidFill>
              </a:rPr>
              <a:t> </a:t>
            </a:r>
            <a:r>
              <a:rPr lang="pt-BR" sz="1200" dirty="0" err="1">
                <a:solidFill>
                  <a:srgbClr val="325D79"/>
                </a:solidFill>
              </a:rPr>
              <a:t>innovazioni</a:t>
            </a:r>
            <a:r>
              <a:rPr lang="pt-BR" sz="1200" dirty="0">
                <a:solidFill>
                  <a:srgbClr val="325D79"/>
                </a:solidFill>
              </a:rPr>
              <a:t> sia </a:t>
            </a:r>
            <a:r>
              <a:rPr lang="pt-BR" sz="1200" dirty="0" err="1">
                <a:solidFill>
                  <a:srgbClr val="325D79"/>
                </a:solidFill>
              </a:rPr>
              <a:t>all'interno</a:t>
            </a:r>
            <a:r>
              <a:rPr lang="pt-BR" sz="1200" dirty="0">
                <a:solidFill>
                  <a:srgbClr val="325D79"/>
                </a:solidFill>
              </a:rPr>
              <a:t> </a:t>
            </a:r>
            <a:r>
              <a:rPr lang="pt-BR" sz="1200" dirty="0" err="1">
                <a:solidFill>
                  <a:srgbClr val="325D79"/>
                </a:solidFill>
              </a:rPr>
              <a:t>che</a:t>
            </a:r>
            <a:r>
              <a:rPr lang="pt-BR" sz="1200" dirty="0">
                <a:solidFill>
                  <a:srgbClr val="325D79"/>
                </a:solidFill>
              </a:rPr>
              <a:t> </a:t>
            </a:r>
            <a:r>
              <a:rPr lang="pt-BR" sz="1200" dirty="0" err="1">
                <a:solidFill>
                  <a:srgbClr val="325D79"/>
                </a:solidFill>
              </a:rPr>
              <a:t>all'esterno</a:t>
            </a:r>
            <a:r>
              <a:rPr lang="pt-BR" sz="1200" dirty="0">
                <a:solidFill>
                  <a:srgbClr val="325D79"/>
                </a:solidFill>
              </a:rPr>
              <a:t> </a:t>
            </a:r>
            <a:r>
              <a:rPr lang="pt-BR" sz="1200" dirty="0" err="1">
                <a:solidFill>
                  <a:srgbClr val="325D79"/>
                </a:solidFill>
              </a:rPr>
              <a:t>dell'ambiente</a:t>
            </a:r>
            <a:r>
              <a:rPr lang="pt-BR" sz="1200" dirty="0">
                <a:solidFill>
                  <a:srgbClr val="325D79"/>
                </a:solidFill>
              </a:rPr>
              <a:t> </a:t>
            </a:r>
            <a:r>
              <a:rPr lang="pt-BR" sz="1200" dirty="0" err="1">
                <a:solidFill>
                  <a:srgbClr val="325D79"/>
                </a:solidFill>
              </a:rPr>
              <a:t>scolastico</a:t>
            </a:r>
            <a:r>
              <a:rPr lang="pt-BR" sz="1200" dirty="0">
                <a:solidFill>
                  <a:srgbClr val="325D79"/>
                </a:solidFill>
              </a:rPr>
              <a:t>.</a:t>
            </a:r>
            <a:endParaRPr sz="1200" dirty="0">
              <a:solidFill>
                <a:srgbClr val="325D79"/>
              </a:solidFill>
            </a:endParaRPr>
          </a:p>
          <a:p>
            <a:pPr marL="0" lvl="0" indent="0" algn="just" rtl="0">
              <a:lnSpc>
                <a:spcPct val="115000"/>
              </a:lnSpc>
              <a:spcBef>
                <a:spcPts val="0"/>
              </a:spcBef>
              <a:spcAft>
                <a:spcPts val="0"/>
              </a:spcAft>
              <a:buNone/>
            </a:pPr>
            <a:endParaRPr sz="1200" dirty="0">
              <a:solidFill>
                <a:srgbClr val="325D79"/>
              </a:solidFill>
            </a:endParaRPr>
          </a:p>
          <a:p>
            <a:pPr marL="0" lvl="0" indent="0" algn="just" rtl="0">
              <a:lnSpc>
                <a:spcPct val="115000"/>
              </a:lnSpc>
              <a:spcBef>
                <a:spcPts val="0"/>
              </a:spcBef>
              <a:spcAft>
                <a:spcPts val="0"/>
              </a:spcAft>
              <a:buNone/>
            </a:pPr>
            <a:r>
              <a:rPr lang="pt-BR" sz="1200" dirty="0">
                <a:solidFill>
                  <a:srgbClr val="325D79"/>
                </a:solidFill>
              </a:rPr>
              <a:t>02. </a:t>
            </a:r>
            <a:r>
              <a:rPr lang="pt-BR" sz="1200" b="1" dirty="0" err="1">
                <a:solidFill>
                  <a:srgbClr val="325D79"/>
                </a:solidFill>
              </a:rPr>
              <a:t>Apprendimento</a:t>
            </a:r>
            <a:r>
              <a:rPr lang="pt-BR" sz="1200" b="1" dirty="0">
                <a:solidFill>
                  <a:srgbClr val="325D79"/>
                </a:solidFill>
              </a:rPr>
              <a:t> e </a:t>
            </a:r>
            <a:r>
              <a:rPr lang="pt-BR" sz="1200" b="1" dirty="0" err="1">
                <a:solidFill>
                  <a:srgbClr val="325D79"/>
                </a:solidFill>
              </a:rPr>
              <a:t>Sviluppo</a:t>
            </a:r>
            <a:r>
              <a:rPr lang="pt-BR" sz="1200" dirty="0">
                <a:solidFill>
                  <a:srgbClr val="325D79"/>
                </a:solidFill>
              </a:rPr>
              <a:t>: </a:t>
            </a:r>
            <a:r>
              <a:rPr lang="pt-BR" sz="1200" dirty="0" err="1">
                <a:solidFill>
                  <a:srgbClr val="325D79"/>
                </a:solidFill>
              </a:rPr>
              <a:t>Abbiamo</a:t>
            </a:r>
            <a:r>
              <a:rPr lang="pt-BR" sz="1200" dirty="0">
                <a:solidFill>
                  <a:srgbClr val="325D79"/>
                </a:solidFill>
              </a:rPr>
              <a:t> </a:t>
            </a:r>
            <a:r>
              <a:rPr lang="pt-BR" sz="1200" dirty="0" err="1">
                <a:solidFill>
                  <a:srgbClr val="325D79"/>
                </a:solidFill>
              </a:rPr>
              <a:t>riflettuto</a:t>
            </a:r>
            <a:r>
              <a:rPr lang="pt-BR" sz="1200" dirty="0">
                <a:solidFill>
                  <a:srgbClr val="325D79"/>
                </a:solidFill>
              </a:rPr>
              <a:t>  </a:t>
            </a:r>
            <a:r>
              <a:rPr lang="pt-BR" sz="1200" dirty="0" err="1">
                <a:solidFill>
                  <a:srgbClr val="325D79"/>
                </a:solidFill>
              </a:rPr>
              <a:t>sull'apprendimento</a:t>
            </a:r>
            <a:r>
              <a:rPr lang="pt-BR" sz="1200" dirty="0">
                <a:solidFill>
                  <a:srgbClr val="325D79"/>
                </a:solidFill>
              </a:rPr>
              <a:t> </a:t>
            </a:r>
            <a:r>
              <a:rPr lang="pt-BR" sz="1200" dirty="0" err="1">
                <a:solidFill>
                  <a:srgbClr val="325D79"/>
                </a:solidFill>
              </a:rPr>
              <a:t>personale</a:t>
            </a:r>
            <a:r>
              <a:rPr lang="pt-BR" sz="1200" dirty="0">
                <a:solidFill>
                  <a:srgbClr val="325D79"/>
                </a:solidFill>
              </a:rPr>
              <a:t> e </a:t>
            </a:r>
            <a:r>
              <a:rPr lang="pt-BR" sz="1200" dirty="0" err="1">
                <a:solidFill>
                  <a:srgbClr val="325D79"/>
                </a:solidFill>
              </a:rPr>
              <a:t>collettivo</a:t>
            </a:r>
            <a:r>
              <a:rPr lang="pt-BR" sz="1200" dirty="0">
                <a:solidFill>
                  <a:srgbClr val="325D79"/>
                </a:solidFill>
              </a:rPr>
              <a:t> </a:t>
            </a:r>
            <a:r>
              <a:rPr lang="pt-BR" sz="1200" dirty="0" err="1">
                <a:solidFill>
                  <a:srgbClr val="325D79"/>
                </a:solidFill>
              </a:rPr>
              <a:t>che</a:t>
            </a:r>
            <a:r>
              <a:rPr lang="pt-BR" sz="1200" dirty="0">
                <a:solidFill>
                  <a:srgbClr val="325D79"/>
                </a:solidFill>
              </a:rPr>
              <a:t> ha </a:t>
            </a:r>
            <a:r>
              <a:rPr lang="pt-BR" sz="1200" dirty="0" err="1">
                <a:solidFill>
                  <a:srgbClr val="325D79"/>
                </a:solidFill>
              </a:rPr>
              <a:t>avuto</a:t>
            </a:r>
            <a:r>
              <a:rPr lang="pt-BR" sz="1200" dirty="0">
                <a:solidFill>
                  <a:srgbClr val="325D79"/>
                </a:solidFill>
              </a:rPr>
              <a:t> </a:t>
            </a:r>
            <a:r>
              <a:rPr lang="pt-BR" sz="1200" dirty="0" err="1">
                <a:solidFill>
                  <a:srgbClr val="325D79"/>
                </a:solidFill>
              </a:rPr>
              <a:t>luogo</a:t>
            </a:r>
            <a:r>
              <a:rPr lang="pt-BR" sz="1200" dirty="0">
                <a:solidFill>
                  <a:srgbClr val="325D79"/>
                </a:solidFill>
              </a:rPr>
              <a:t> durante </a:t>
            </a:r>
            <a:r>
              <a:rPr lang="pt-BR" sz="1200" dirty="0" err="1">
                <a:solidFill>
                  <a:srgbClr val="325D79"/>
                </a:solidFill>
              </a:rPr>
              <a:t>la</a:t>
            </a:r>
            <a:r>
              <a:rPr lang="pt-BR" sz="1200" dirty="0">
                <a:solidFill>
                  <a:srgbClr val="325D79"/>
                </a:solidFill>
              </a:rPr>
              <a:t> </a:t>
            </a:r>
            <a:r>
              <a:rPr lang="pt-BR" sz="1200" dirty="0" err="1">
                <a:solidFill>
                  <a:srgbClr val="325D79"/>
                </a:solidFill>
              </a:rPr>
              <a:t>realizzazione</a:t>
            </a:r>
            <a:r>
              <a:rPr lang="pt-BR" sz="1200" dirty="0">
                <a:solidFill>
                  <a:srgbClr val="325D79"/>
                </a:solidFill>
              </a:rPr>
              <a:t> </a:t>
            </a:r>
            <a:r>
              <a:rPr lang="pt-BR" sz="1200" dirty="0" err="1">
                <a:solidFill>
                  <a:srgbClr val="325D79"/>
                </a:solidFill>
              </a:rPr>
              <a:t>del</a:t>
            </a:r>
            <a:r>
              <a:rPr lang="pt-BR" sz="1200" dirty="0">
                <a:solidFill>
                  <a:srgbClr val="325D79"/>
                </a:solidFill>
              </a:rPr>
              <a:t> </a:t>
            </a:r>
            <a:r>
              <a:rPr lang="pt-BR" sz="1200" dirty="0" err="1">
                <a:solidFill>
                  <a:srgbClr val="325D79"/>
                </a:solidFill>
              </a:rPr>
              <a:t>progetto</a:t>
            </a:r>
            <a:r>
              <a:rPr lang="pt-BR" sz="1200" dirty="0">
                <a:solidFill>
                  <a:srgbClr val="325D79"/>
                </a:solidFill>
              </a:rPr>
              <a:t> e </a:t>
            </a:r>
            <a:r>
              <a:rPr lang="pt-BR" sz="1200" dirty="0" err="1">
                <a:solidFill>
                  <a:srgbClr val="325D79"/>
                </a:solidFill>
              </a:rPr>
              <a:t>di</a:t>
            </a:r>
            <a:r>
              <a:rPr lang="pt-BR" sz="1200" dirty="0">
                <a:solidFill>
                  <a:srgbClr val="325D79"/>
                </a:solidFill>
              </a:rPr>
              <a:t> come  </a:t>
            </a:r>
            <a:r>
              <a:rPr lang="pt-BR" sz="1200" dirty="0" err="1">
                <a:solidFill>
                  <a:srgbClr val="325D79"/>
                </a:solidFill>
              </a:rPr>
              <a:t>le</a:t>
            </a:r>
            <a:r>
              <a:rPr lang="pt-BR" sz="1200" dirty="0">
                <a:solidFill>
                  <a:srgbClr val="325D79"/>
                </a:solidFill>
              </a:rPr>
              <a:t> </a:t>
            </a:r>
            <a:r>
              <a:rPr lang="pt-BR" sz="1200" dirty="0" err="1">
                <a:solidFill>
                  <a:srgbClr val="325D79"/>
                </a:solidFill>
              </a:rPr>
              <a:t>sfide</a:t>
            </a:r>
            <a:r>
              <a:rPr lang="pt-BR" sz="1200" dirty="0">
                <a:solidFill>
                  <a:srgbClr val="325D79"/>
                </a:solidFill>
              </a:rPr>
              <a:t> </a:t>
            </a:r>
            <a:r>
              <a:rPr lang="pt-BR" sz="1200" dirty="0" err="1">
                <a:solidFill>
                  <a:srgbClr val="325D79"/>
                </a:solidFill>
              </a:rPr>
              <a:t>siano</a:t>
            </a:r>
            <a:r>
              <a:rPr lang="pt-BR" sz="1200" dirty="0">
                <a:solidFill>
                  <a:srgbClr val="325D79"/>
                </a:solidFill>
              </a:rPr>
              <a:t> </a:t>
            </a:r>
            <a:r>
              <a:rPr lang="pt-BR" sz="1200" dirty="0" err="1">
                <a:solidFill>
                  <a:srgbClr val="325D79"/>
                </a:solidFill>
              </a:rPr>
              <a:t>state</a:t>
            </a:r>
            <a:r>
              <a:rPr lang="pt-BR" sz="1200" dirty="0">
                <a:solidFill>
                  <a:srgbClr val="325D79"/>
                </a:solidFill>
              </a:rPr>
              <a:t> </a:t>
            </a:r>
            <a:r>
              <a:rPr lang="pt-BR" sz="1200" dirty="0" err="1">
                <a:solidFill>
                  <a:srgbClr val="325D79"/>
                </a:solidFill>
              </a:rPr>
              <a:t>trasformate</a:t>
            </a:r>
            <a:r>
              <a:rPr lang="pt-BR" sz="1200" dirty="0">
                <a:solidFill>
                  <a:srgbClr val="325D79"/>
                </a:solidFill>
              </a:rPr>
              <a:t> in </a:t>
            </a:r>
            <a:r>
              <a:rPr lang="pt-BR" sz="1200" dirty="0" err="1">
                <a:solidFill>
                  <a:srgbClr val="325D79"/>
                </a:solidFill>
              </a:rPr>
              <a:t>opportunità</a:t>
            </a:r>
            <a:r>
              <a:rPr lang="pt-BR" sz="1200" dirty="0">
                <a:solidFill>
                  <a:srgbClr val="325D79"/>
                </a:solidFill>
              </a:rPr>
              <a:t> </a:t>
            </a:r>
            <a:r>
              <a:rPr lang="pt-BR" sz="1200" dirty="0" err="1">
                <a:solidFill>
                  <a:srgbClr val="325D79"/>
                </a:solidFill>
              </a:rPr>
              <a:t>di</a:t>
            </a:r>
            <a:r>
              <a:rPr lang="pt-BR" sz="1200" dirty="0">
                <a:solidFill>
                  <a:srgbClr val="325D79"/>
                </a:solidFill>
              </a:rPr>
              <a:t> </a:t>
            </a:r>
            <a:r>
              <a:rPr lang="pt-BR" sz="1200" dirty="0" err="1">
                <a:solidFill>
                  <a:srgbClr val="325D79"/>
                </a:solidFill>
              </a:rPr>
              <a:t>crescita</a:t>
            </a:r>
            <a:r>
              <a:rPr lang="pt-BR" sz="1200" dirty="0">
                <a:solidFill>
                  <a:srgbClr val="325D79"/>
                </a:solidFill>
              </a:rPr>
              <a:t>, </a:t>
            </a:r>
            <a:r>
              <a:rPr lang="pt-BR" sz="1200" dirty="0" err="1">
                <a:solidFill>
                  <a:srgbClr val="325D79"/>
                </a:solidFill>
              </a:rPr>
              <a:t>sviluppando</a:t>
            </a:r>
            <a:r>
              <a:rPr lang="pt-BR" sz="1200" dirty="0">
                <a:solidFill>
                  <a:srgbClr val="325D79"/>
                </a:solidFill>
              </a:rPr>
              <a:t> </a:t>
            </a:r>
            <a:r>
              <a:rPr lang="pt-BR" sz="1200" dirty="0" err="1">
                <a:solidFill>
                  <a:srgbClr val="325D79"/>
                </a:solidFill>
              </a:rPr>
              <a:t>competenze</a:t>
            </a:r>
            <a:r>
              <a:rPr lang="pt-BR" sz="1200" dirty="0">
                <a:solidFill>
                  <a:srgbClr val="325D79"/>
                </a:solidFill>
              </a:rPr>
              <a:t> </a:t>
            </a:r>
            <a:r>
              <a:rPr lang="pt-BR" sz="1200" dirty="0" err="1">
                <a:solidFill>
                  <a:srgbClr val="325D79"/>
                </a:solidFill>
              </a:rPr>
              <a:t>chiave</a:t>
            </a:r>
            <a:r>
              <a:rPr lang="pt-BR" sz="1200" dirty="0">
                <a:solidFill>
                  <a:srgbClr val="325D79"/>
                </a:solidFill>
              </a:rPr>
              <a:t> come </a:t>
            </a:r>
            <a:r>
              <a:rPr lang="pt-BR" sz="1200" dirty="0" err="1">
                <a:solidFill>
                  <a:srgbClr val="325D79"/>
                </a:solidFill>
              </a:rPr>
              <a:t>il</a:t>
            </a:r>
            <a:r>
              <a:rPr lang="pt-BR" sz="1200" dirty="0">
                <a:solidFill>
                  <a:srgbClr val="325D79"/>
                </a:solidFill>
              </a:rPr>
              <a:t> </a:t>
            </a:r>
            <a:r>
              <a:rPr lang="pt-BR" sz="1200" dirty="0" err="1">
                <a:solidFill>
                  <a:srgbClr val="325D79"/>
                </a:solidFill>
              </a:rPr>
              <a:t>pensiero</a:t>
            </a:r>
            <a:r>
              <a:rPr lang="pt-BR" sz="1200" dirty="0">
                <a:solidFill>
                  <a:srgbClr val="325D79"/>
                </a:solidFill>
              </a:rPr>
              <a:t> critico, </a:t>
            </a:r>
            <a:r>
              <a:rPr lang="pt-BR" sz="1200" dirty="0" err="1">
                <a:solidFill>
                  <a:srgbClr val="325D79"/>
                </a:solidFill>
              </a:rPr>
              <a:t>la</a:t>
            </a:r>
            <a:r>
              <a:rPr lang="pt-BR" sz="1200" dirty="0">
                <a:solidFill>
                  <a:srgbClr val="325D79"/>
                </a:solidFill>
              </a:rPr>
              <a:t> </a:t>
            </a:r>
            <a:r>
              <a:rPr lang="pt-BR" sz="1200" dirty="0" err="1">
                <a:solidFill>
                  <a:srgbClr val="325D79"/>
                </a:solidFill>
              </a:rPr>
              <a:t>soluzione</a:t>
            </a:r>
            <a:r>
              <a:rPr lang="pt-BR" sz="1200" dirty="0">
                <a:solidFill>
                  <a:srgbClr val="325D79"/>
                </a:solidFill>
              </a:rPr>
              <a:t> </a:t>
            </a:r>
            <a:r>
              <a:rPr lang="pt-BR" sz="1200" dirty="0" err="1">
                <a:solidFill>
                  <a:srgbClr val="325D79"/>
                </a:solidFill>
              </a:rPr>
              <a:t>di</a:t>
            </a:r>
            <a:r>
              <a:rPr lang="pt-BR" sz="1200" dirty="0">
                <a:solidFill>
                  <a:srgbClr val="325D79"/>
                </a:solidFill>
              </a:rPr>
              <a:t> </a:t>
            </a:r>
            <a:r>
              <a:rPr lang="pt-BR" sz="1200" dirty="0" err="1">
                <a:solidFill>
                  <a:srgbClr val="325D79"/>
                </a:solidFill>
              </a:rPr>
              <a:t>problemi</a:t>
            </a:r>
            <a:r>
              <a:rPr lang="pt-BR" sz="1200" dirty="0">
                <a:solidFill>
                  <a:srgbClr val="325D79"/>
                </a:solidFill>
              </a:rPr>
              <a:t>, e </a:t>
            </a:r>
            <a:r>
              <a:rPr lang="pt-BR" sz="1200" dirty="0" err="1">
                <a:solidFill>
                  <a:srgbClr val="325D79"/>
                </a:solidFill>
              </a:rPr>
              <a:t>la</a:t>
            </a:r>
            <a:r>
              <a:rPr lang="pt-BR" sz="1200" dirty="0">
                <a:solidFill>
                  <a:srgbClr val="325D79"/>
                </a:solidFill>
              </a:rPr>
              <a:t> </a:t>
            </a:r>
            <a:r>
              <a:rPr lang="pt-BR" sz="1200" dirty="0" err="1">
                <a:solidFill>
                  <a:srgbClr val="325D79"/>
                </a:solidFill>
              </a:rPr>
              <a:t>collaborazione</a:t>
            </a:r>
            <a:r>
              <a:rPr lang="pt-BR" sz="1200" dirty="0">
                <a:solidFill>
                  <a:srgbClr val="325D79"/>
                </a:solidFill>
              </a:rPr>
              <a:t>.</a:t>
            </a:r>
            <a:endParaRPr sz="1200" dirty="0">
              <a:solidFill>
                <a:srgbClr val="325D79"/>
              </a:solidFill>
            </a:endParaRPr>
          </a:p>
          <a:p>
            <a:pPr marL="0" lvl="0" indent="0" algn="just" rtl="0">
              <a:lnSpc>
                <a:spcPct val="115000"/>
              </a:lnSpc>
              <a:spcBef>
                <a:spcPts val="0"/>
              </a:spcBef>
              <a:spcAft>
                <a:spcPts val="0"/>
              </a:spcAft>
              <a:buNone/>
            </a:pPr>
            <a:endParaRPr sz="1200" dirty="0">
              <a:solidFill>
                <a:srgbClr val="325D79"/>
              </a:solidFill>
            </a:endParaRPr>
          </a:p>
          <a:p>
            <a:pPr marL="0" lvl="0" indent="0" algn="just" rtl="0">
              <a:lnSpc>
                <a:spcPct val="115000"/>
              </a:lnSpc>
              <a:spcBef>
                <a:spcPts val="0"/>
              </a:spcBef>
              <a:spcAft>
                <a:spcPts val="0"/>
              </a:spcAft>
              <a:buNone/>
            </a:pPr>
            <a:r>
              <a:rPr lang="pt-BR" sz="1200" dirty="0">
                <a:solidFill>
                  <a:srgbClr val="325D79"/>
                </a:solidFill>
              </a:rPr>
              <a:t>03</a:t>
            </a:r>
            <a:r>
              <a:rPr lang="pt-BR" sz="1200" b="1" dirty="0">
                <a:solidFill>
                  <a:srgbClr val="325D79"/>
                </a:solidFill>
              </a:rPr>
              <a:t>. </a:t>
            </a:r>
            <a:r>
              <a:rPr lang="pt-BR" sz="1200" b="1" dirty="0" err="1">
                <a:solidFill>
                  <a:srgbClr val="325D79"/>
                </a:solidFill>
              </a:rPr>
              <a:t>Impatto</a:t>
            </a:r>
            <a:r>
              <a:rPr lang="pt-BR" sz="1200" b="1" dirty="0">
                <a:solidFill>
                  <a:srgbClr val="325D79"/>
                </a:solidFill>
              </a:rPr>
              <a:t> </a:t>
            </a:r>
            <a:r>
              <a:rPr lang="pt-BR" sz="1200" b="1" dirty="0" err="1">
                <a:solidFill>
                  <a:srgbClr val="325D79"/>
                </a:solidFill>
              </a:rPr>
              <a:t>Sociale</a:t>
            </a:r>
            <a:r>
              <a:rPr lang="pt-BR" sz="1200" b="1" dirty="0">
                <a:solidFill>
                  <a:srgbClr val="325D79"/>
                </a:solidFill>
              </a:rPr>
              <a:t> e Educativo</a:t>
            </a:r>
            <a:r>
              <a:rPr lang="pt-BR" sz="1200" dirty="0">
                <a:solidFill>
                  <a:srgbClr val="325D79"/>
                </a:solidFill>
              </a:rPr>
              <a:t>: Si </a:t>
            </a:r>
            <a:r>
              <a:rPr lang="pt-BR" sz="1200" dirty="0" err="1">
                <a:solidFill>
                  <a:srgbClr val="325D79"/>
                </a:solidFill>
              </a:rPr>
              <a:t>è</a:t>
            </a:r>
            <a:r>
              <a:rPr lang="pt-BR" sz="1200" dirty="0">
                <a:solidFill>
                  <a:srgbClr val="325D79"/>
                </a:solidFill>
              </a:rPr>
              <a:t> </a:t>
            </a:r>
            <a:r>
              <a:rPr lang="pt-BR" sz="1200" dirty="0" err="1">
                <a:solidFill>
                  <a:srgbClr val="325D79"/>
                </a:solidFill>
              </a:rPr>
              <a:t>discusso</a:t>
            </a:r>
            <a:r>
              <a:rPr lang="pt-BR" sz="1200" dirty="0">
                <a:solidFill>
                  <a:srgbClr val="325D79"/>
                </a:solidFill>
              </a:rPr>
              <a:t> </a:t>
            </a:r>
            <a:r>
              <a:rPr lang="pt-BR" sz="1200" dirty="0" err="1">
                <a:solidFill>
                  <a:srgbClr val="325D79"/>
                </a:solidFill>
              </a:rPr>
              <a:t>dell'importanza</a:t>
            </a:r>
            <a:r>
              <a:rPr lang="pt-BR" sz="1200" dirty="0">
                <a:solidFill>
                  <a:srgbClr val="325D79"/>
                </a:solidFill>
              </a:rPr>
              <a:t> </a:t>
            </a:r>
            <a:r>
              <a:rPr lang="pt-BR" sz="1200" dirty="0" err="1">
                <a:solidFill>
                  <a:srgbClr val="325D79"/>
                </a:solidFill>
              </a:rPr>
              <a:t>del</a:t>
            </a:r>
            <a:r>
              <a:rPr lang="pt-BR" sz="1200" dirty="0">
                <a:solidFill>
                  <a:srgbClr val="325D79"/>
                </a:solidFill>
              </a:rPr>
              <a:t> </a:t>
            </a:r>
            <a:r>
              <a:rPr lang="pt-BR" sz="1200" dirty="0" err="1">
                <a:solidFill>
                  <a:srgbClr val="325D79"/>
                </a:solidFill>
              </a:rPr>
              <a:t>progetto</a:t>
            </a:r>
            <a:r>
              <a:rPr lang="pt-BR" sz="1200" dirty="0">
                <a:solidFill>
                  <a:srgbClr val="325D79"/>
                </a:solidFill>
              </a:rPr>
              <a:t> per </a:t>
            </a:r>
            <a:r>
              <a:rPr lang="pt-BR" sz="1200" dirty="0" err="1">
                <a:solidFill>
                  <a:srgbClr val="325D79"/>
                </a:solidFill>
              </a:rPr>
              <a:t>la</a:t>
            </a:r>
            <a:r>
              <a:rPr lang="pt-BR" sz="1200" dirty="0">
                <a:solidFill>
                  <a:srgbClr val="325D79"/>
                </a:solidFill>
              </a:rPr>
              <a:t> </a:t>
            </a:r>
            <a:r>
              <a:rPr lang="pt-BR" sz="1200" dirty="0" err="1">
                <a:solidFill>
                  <a:srgbClr val="325D79"/>
                </a:solidFill>
              </a:rPr>
              <a:t>comunità</a:t>
            </a:r>
            <a:r>
              <a:rPr lang="pt-BR" sz="1200" dirty="0">
                <a:solidFill>
                  <a:srgbClr val="325D79"/>
                </a:solidFill>
              </a:rPr>
              <a:t> </a:t>
            </a:r>
            <a:r>
              <a:rPr lang="pt-BR" sz="1200" dirty="0" err="1">
                <a:solidFill>
                  <a:srgbClr val="325D79"/>
                </a:solidFill>
              </a:rPr>
              <a:t>scolastica</a:t>
            </a:r>
            <a:r>
              <a:rPr lang="pt-BR" sz="1200" dirty="0">
                <a:solidFill>
                  <a:srgbClr val="325D79"/>
                </a:solidFill>
              </a:rPr>
              <a:t> e </a:t>
            </a:r>
            <a:r>
              <a:rPr lang="pt-BR" sz="1200" dirty="0" err="1">
                <a:solidFill>
                  <a:srgbClr val="325D79"/>
                </a:solidFill>
              </a:rPr>
              <a:t>oltre</a:t>
            </a:r>
            <a:r>
              <a:rPr lang="pt-BR" sz="1200" dirty="0">
                <a:solidFill>
                  <a:srgbClr val="325D79"/>
                </a:solidFill>
              </a:rPr>
              <a:t>. </a:t>
            </a:r>
            <a:r>
              <a:rPr lang="pt-BR" sz="1200" dirty="0" err="1">
                <a:solidFill>
                  <a:srgbClr val="325D79"/>
                </a:solidFill>
              </a:rPr>
              <a:t>evidenziano</a:t>
            </a:r>
            <a:r>
              <a:rPr lang="pt-BR" sz="1200" dirty="0">
                <a:solidFill>
                  <a:srgbClr val="325D79"/>
                </a:solidFill>
              </a:rPr>
              <a:t> come </a:t>
            </a:r>
            <a:r>
              <a:rPr lang="pt-BR" sz="1200" dirty="0" err="1">
                <a:solidFill>
                  <a:srgbClr val="325D79"/>
                </a:solidFill>
              </a:rPr>
              <a:t>il</a:t>
            </a:r>
            <a:r>
              <a:rPr lang="pt-BR" sz="1200" dirty="0">
                <a:solidFill>
                  <a:srgbClr val="325D79"/>
                </a:solidFill>
              </a:rPr>
              <a:t> </a:t>
            </a:r>
            <a:r>
              <a:rPr lang="pt-BR" sz="1200" dirty="0" err="1">
                <a:solidFill>
                  <a:srgbClr val="325D79"/>
                </a:solidFill>
              </a:rPr>
              <a:t>progetto</a:t>
            </a:r>
            <a:r>
              <a:rPr lang="pt-BR" sz="1200" dirty="0">
                <a:solidFill>
                  <a:srgbClr val="325D79"/>
                </a:solidFill>
              </a:rPr>
              <a:t> possa </a:t>
            </a:r>
            <a:r>
              <a:rPr lang="pt-BR" sz="1200" dirty="0" err="1">
                <a:solidFill>
                  <a:srgbClr val="325D79"/>
                </a:solidFill>
              </a:rPr>
              <a:t>sensibilizzare</a:t>
            </a:r>
            <a:r>
              <a:rPr lang="pt-BR" sz="1200" dirty="0">
                <a:solidFill>
                  <a:srgbClr val="325D79"/>
                </a:solidFill>
              </a:rPr>
              <a:t>, </a:t>
            </a:r>
            <a:r>
              <a:rPr lang="pt-BR" sz="1200" dirty="0" err="1">
                <a:solidFill>
                  <a:srgbClr val="325D79"/>
                </a:solidFill>
              </a:rPr>
              <a:t>educare</a:t>
            </a:r>
            <a:r>
              <a:rPr lang="pt-BR" sz="1200" dirty="0">
                <a:solidFill>
                  <a:srgbClr val="325D79"/>
                </a:solidFill>
              </a:rPr>
              <a:t>, o </a:t>
            </a:r>
            <a:r>
              <a:rPr lang="pt-BR" sz="1200" dirty="0" err="1">
                <a:solidFill>
                  <a:srgbClr val="325D79"/>
                </a:solidFill>
              </a:rPr>
              <a:t>motivare</a:t>
            </a:r>
            <a:r>
              <a:rPr lang="pt-BR" sz="1200" dirty="0">
                <a:solidFill>
                  <a:srgbClr val="325D79"/>
                </a:solidFill>
              </a:rPr>
              <a:t> </a:t>
            </a:r>
            <a:r>
              <a:rPr lang="pt-BR" sz="1200" dirty="0" err="1">
                <a:solidFill>
                  <a:srgbClr val="325D79"/>
                </a:solidFill>
              </a:rPr>
              <a:t>gli</a:t>
            </a:r>
            <a:r>
              <a:rPr lang="pt-BR" sz="1200" dirty="0">
                <a:solidFill>
                  <a:srgbClr val="325D79"/>
                </a:solidFill>
              </a:rPr>
              <a:t> </a:t>
            </a:r>
            <a:r>
              <a:rPr lang="pt-BR" sz="1200" dirty="0" err="1">
                <a:solidFill>
                  <a:srgbClr val="325D79"/>
                </a:solidFill>
              </a:rPr>
              <a:t>studenti</a:t>
            </a:r>
            <a:r>
              <a:rPr lang="pt-BR" sz="1200" dirty="0">
                <a:solidFill>
                  <a:srgbClr val="325D79"/>
                </a:solidFill>
              </a:rPr>
              <a:t> e </a:t>
            </a:r>
            <a:r>
              <a:rPr lang="pt-BR" sz="1200" dirty="0" err="1">
                <a:solidFill>
                  <a:srgbClr val="325D79"/>
                </a:solidFill>
              </a:rPr>
              <a:t>il</a:t>
            </a:r>
            <a:r>
              <a:rPr lang="pt-BR" sz="1200" dirty="0">
                <a:solidFill>
                  <a:srgbClr val="325D79"/>
                </a:solidFill>
              </a:rPr>
              <a:t> </a:t>
            </a:r>
            <a:r>
              <a:rPr lang="pt-BR" sz="1200" dirty="0" err="1">
                <a:solidFill>
                  <a:srgbClr val="325D79"/>
                </a:solidFill>
              </a:rPr>
              <a:t>personale</a:t>
            </a:r>
            <a:r>
              <a:rPr lang="pt-BR" sz="1200" dirty="0">
                <a:solidFill>
                  <a:srgbClr val="325D79"/>
                </a:solidFill>
              </a:rPr>
              <a:t>, </a:t>
            </a:r>
            <a:r>
              <a:rPr lang="pt-BR" sz="1200" dirty="0" err="1">
                <a:solidFill>
                  <a:srgbClr val="325D79"/>
                </a:solidFill>
              </a:rPr>
              <a:t>influenzando</a:t>
            </a:r>
            <a:r>
              <a:rPr lang="pt-BR" sz="1200" dirty="0">
                <a:solidFill>
                  <a:srgbClr val="325D79"/>
                </a:solidFill>
              </a:rPr>
              <a:t> positivamente </a:t>
            </a:r>
            <a:r>
              <a:rPr lang="pt-BR" sz="1200" dirty="0" err="1">
                <a:solidFill>
                  <a:srgbClr val="325D79"/>
                </a:solidFill>
              </a:rPr>
              <a:t>l'ambiente</a:t>
            </a:r>
            <a:r>
              <a:rPr lang="pt-BR" sz="1200" dirty="0">
                <a:solidFill>
                  <a:srgbClr val="325D79"/>
                </a:solidFill>
              </a:rPr>
              <a:t> </a:t>
            </a:r>
            <a:r>
              <a:rPr lang="pt-BR" sz="1200" dirty="0" err="1">
                <a:solidFill>
                  <a:srgbClr val="325D79"/>
                </a:solidFill>
              </a:rPr>
              <a:t>di</a:t>
            </a:r>
            <a:r>
              <a:rPr lang="pt-BR" sz="1200" dirty="0">
                <a:solidFill>
                  <a:srgbClr val="325D79"/>
                </a:solidFill>
              </a:rPr>
              <a:t> </a:t>
            </a:r>
            <a:r>
              <a:rPr lang="pt-BR" sz="1200" dirty="0" err="1">
                <a:solidFill>
                  <a:srgbClr val="325D79"/>
                </a:solidFill>
              </a:rPr>
              <a:t>apprendimento</a:t>
            </a:r>
            <a:r>
              <a:rPr lang="pt-BR" sz="1200" dirty="0">
                <a:solidFill>
                  <a:srgbClr val="325D79"/>
                </a:solidFill>
              </a:rPr>
              <a:t>.</a:t>
            </a:r>
            <a:endParaRPr sz="1200" dirty="0">
              <a:solidFill>
                <a:srgbClr val="325D79"/>
              </a:solidFill>
            </a:endParaRPr>
          </a:p>
          <a:p>
            <a:pPr marL="0" lvl="0" indent="0" algn="just" rtl="0">
              <a:lnSpc>
                <a:spcPct val="115000"/>
              </a:lnSpc>
              <a:spcBef>
                <a:spcPts val="0"/>
              </a:spcBef>
              <a:spcAft>
                <a:spcPts val="0"/>
              </a:spcAft>
              <a:buNone/>
            </a:pPr>
            <a:endParaRPr sz="1200" dirty="0">
              <a:solidFill>
                <a:srgbClr val="325D79"/>
              </a:solidFill>
            </a:endParaRPr>
          </a:p>
          <a:p>
            <a:pPr marL="0" lvl="0" indent="0" algn="just" rtl="0">
              <a:lnSpc>
                <a:spcPct val="115000"/>
              </a:lnSpc>
              <a:spcBef>
                <a:spcPts val="0"/>
              </a:spcBef>
              <a:spcAft>
                <a:spcPts val="0"/>
              </a:spcAft>
              <a:buNone/>
            </a:pPr>
            <a:r>
              <a:rPr lang="pt-BR" sz="1200" dirty="0">
                <a:solidFill>
                  <a:srgbClr val="325D79"/>
                </a:solidFill>
              </a:rPr>
              <a:t>04. </a:t>
            </a:r>
            <a:r>
              <a:rPr lang="pt-BR" sz="1200" b="1" dirty="0" err="1">
                <a:solidFill>
                  <a:srgbClr val="325D79"/>
                </a:solidFill>
              </a:rPr>
              <a:t>Collaborazione</a:t>
            </a:r>
            <a:r>
              <a:rPr lang="pt-BR" sz="1200" b="1" dirty="0">
                <a:solidFill>
                  <a:srgbClr val="325D79"/>
                </a:solidFill>
              </a:rPr>
              <a:t> e </a:t>
            </a:r>
            <a:r>
              <a:rPr lang="pt-BR" sz="1200" b="1" dirty="0" err="1">
                <a:solidFill>
                  <a:srgbClr val="325D79"/>
                </a:solidFill>
              </a:rPr>
              <a:t>Partecip</a:t>
            </a:r>
            <a:r>
              <a:rPr lang="pt-BR" sz="1200" dirty="0" err="1">
                <a:solidFill>
                  <a:srgbClr val="325D79"/>
                </a:solidFill>
              </a:rPr>
              <a:t>azione</a:t>
            </a:r>
            <a:r>
              <a:rPr lang="pt-BR" sz="1200" dirty="0">
                <a:solidFill>
                  <a:srgbClr val="325D79"/>
                </a:solidFill>
              </a:rPr>
              <a:t>: </a:t>
            </a:r>
            <a:r>
              <a:rPr lang="pt-BR" sz="1200" dirty="0" err="1">
                <a:solidFill>
                  <a:srgbClr val="325D79"/>
                </a:solidFill>
              </a:rPr>
              <a:t>Abbiamo</a:t>
            </a:r>
            <a:r>
              <a:rPr lang="pt-BR" sz="1200" dirty="0">
                <a:solidFill>
                  <a:srgbClr val="325D79"/>
                </a:solidFill>
              </a:rPr>
              <a:t> </a:t>
            </a:r>
            <a:r>
              <a:rPr lang="pt-BR" sz="1200" dirty="0" err="1">
                <a:solidFill>
                  <a:srgbClr val="325D79"/>
                </a:solidFill>
              </a:rPr>
              <a:t>valorizzato</a:t>
            </a:r>
            <a:r>
              <a:rPr lang="pt-BR" sz="1200" dirty="0">
                <a:solidFill>
                  <a:srgbClr val="325D79"/>
                </a:solidFill>
              </a:rPr>
              <a:t> </a:t>
            </a:r>
            <a:r>
              <a:rPr lang="pt-BR" sz="1200" dirty="0" err="1">
                <a:solidFill>
                  <a:srgbClr val="325D79"/>
                </a:solidFill>
              </a:rPr>
              <a:t>il</a:t>
            </a:r>
            <a:r>
              <a:rPr lang="pt-BR" sz="1200" dirty="0">
                <a:solidFill>
                  <a:srgbClr val="325D79"/>
                </a:solidFill>
              </a:rPr>
              <a:t> lavoro </a:t>
            </a:r>
            <a:r>
              <a:rPr lang="pt-BR" sz="1200" dirty="0" err="1">
                <a:solidFill>
                  <a:srgbClr val="325D79"/>
                </a:solidFill>
              </a:rPr>
              <a:t>di</a:t>
            </a:r>
            <a:r>
              <a:rPr lang="pt-BR" sz="1200" dirty="0">
                <a:solidFill>
                  <a:srgbClr val="325D79"/>
                </a:solidFill>
              </a:rPr>
              <a:t> </a:t>
            </a:r>
            <a:r>
              <a:rPr lang="pt-BR" sz="1200" dirty="0" err="1">
                <a:solidFill>
                  <a:srgbClr val="325D79"/>
                </a:solidFill>
              </a:rPr>
              <a:t>squadra</a:t>
            </a:r>
            <a:r>
              <a:rPr lang="pt-BR" sz="1200" dirty="0">
                <a:solidFill>
                  <a:srgbClr val="325D79"/>
                </a:solidFill>
              </a:rPr>
              <a:t> e </a:t>
            </a:r>
            <a:r>
              <a:rPr lang="pt-BR" sz="1200" dirty="0" err="1">
                <a:solidFill>
                  <a:srgbClr val="325D79"/>
                </a:solidFill>
              </a:rPr>
              <a:t>l'engagement</a:t>
            </a:r>
            <a:r>
              <a:rPr lang="pt-BR" sz="1200" dirty="0">
                <a:solidFill>
                  <a:srgbClr val="325D79"/>
                </a:solidFill>
              </a:rPr>
              <a:t> da parte dei </a:t>
            </a:r>
            <a:r>
              <a:rPr lang="pt-BR" sz="1200" dirty="0" err="1">
                <a:solidFill>
                  <a:srgbClr val="325D79"/>
                </a:solidFill>
              </a:rPr>
              <a:t>membri</a:t>
            </a:r>
            <a:r>
              <a:rPr lang="pt-BR" sz="1200" dirty="0">
                <a:solidFill>
                  <a:srgbClr val="325D79"/>
                </a:solidFill>
              </a:rPr>
              <a:t> </a:t>
            </a:r>
            <a:r>
              <a:rPr lang="pt-BR" sz="1200" dirty="0" err="1">
                <a:solidFill>
                  <a:srgbClr val="325D79"/>
                </a:solidFill>
              </a:rPr>
              <a:t>del</a:t>
            </a:r>
            <a:r>
              <a:rPr lang="pt-BR" sz="1200" dirty="0">
                <a:solidFill>
                  <a:srgbClr val="325D79"/>
                </a:solidFill>
              </a:rPr>
              <a:t> </a:t>
            </a:r>
            <a:r>
              <a:rPr lang="pt-BR" sz="1200" dirty="0" err="1">
                <a:solidFill>
                  <a:srgbClr val="325D79"/>
                </a:solidFill>
              </a:rPr>
              <a:t>gruppo</a:t>
            </a:r>
            <a:r>
              <a:rPr lang="pt-BR" sz="1200" dirty="0">
                <a:solidFill>
                  <a:srgbClr val="325D79"/>
                </a:solidFill>
              </a:rPr>
              <a:t>. </a:t>
            </a:r>
            <a:endParaRPr sz="1200" dirty="0">
              <a:solidFill>
                <a:srgbClr val="325D79"/>
              </a:solidFill>
            </a:endParaRPr>
          </a:p>
          <a:p>
            <a:pPr marL="0" lvl="0" indent="0" algn="just" rtl="0">
              <a:lnSpc>
                <a:spcPct val="115000"/>
              </a:lnSpc>
              <a:spcBef>
                <a:spcPts val="0"/>
              </a:spcBef>
              <a:spcAft>
                <a:spcPts val="0"/>
              </a:spcAft>
              <a:buNone/>
            </a:pPr>
            <a:endParaRPr sz="1200" dirty="0">
              <a:solidFill>
                <a:srgbClr val="325D79"/>
              </a:solidFill>
            </a:endParaRPr>
          </a:p>
          <a:p>
            <a:pPr marL="0" lvl="0" indent="0" algn="just" rtl="0">
              <a:lnSpc>
                <a:spcPct val="115000"/>
              </a:lnSpc>
              <a:spcBef>
                <a:spcPts val="0"/>
              </a:spcBef>
              <a:spcAft>
                <a:spcPts val="0"/>
              </a:spcAft>
              <a:buNone/>
            </a:pPr>
            <a:r>
              <a:rPr lang="pt-BR" sz="1200" dirty="0">
                <a:solidFill>
                  <a:srgbClr val="325D79"/>
                </a:solidFill>
              </a:rPr>
              <a:t>05. </a:t>
            </a:r>
            <a:r>
              <a:rPr lang="pt-BR" sz="1200" b="1" dirty="0" err="1">
                <a:solidFill>
                  <a:srgbClr val="325D79"/>
                </a:solidFill>
              </a:rPr>
              <a:t>Riflessioni</a:t>
            </a:r>
            <a:r>
              <a:rPr lang="pt-BR" sz="1200" b="1" dirty="0">
                <a:solidFill>
                  <a:srgbClr val="325D79"/>
                </a:solidFill>
              </a:rPr>
              <a:t> </a:t>
            </a:r>
            <a:r>
              <a:rPr lang="pt-BR" sz="1200" b="1" dirty="0" err="1">
                <a:solidFill>
                  <a:srgbClr val="325D79"/>
                </a:solidFill>
              </a:rPr>
              <a:t>Personali</a:t>
            </a:r>
            <a:r>
              <a:rPr lang="pt-BR" sz="1200" dirty="0">
                <a:solidFill>
                  <a:srgbClr val="325D79"/>
                </a:solidFill>
              </a:rPr>
              <a:t>: </a:t>
            </a:r>
            <a:r>
              <a:rPr lang="pt-BR" sz="1200" dirty="0" err="1">
                <a:solidFill>
                  <a:srgbClr val="325D79"/>
                </a:solidFill>
              </a:rPr>
              <a:t>ogni</a:t>
            </a:r>
            <a:r>
              <a:rPr lang="pt-BR" sz="1200" dirty="0">
                <a:solidFill>
                  <a:srgbClr val="325D79"/>
                </a:solidFill>
              </a:rPr>
              <a:t> membro </a:t>
            </a:r>
            <a:r>
              <a:rPr lang="pt-BR" sz="1200" dirty="0" err="1">
                <a:solidFill>
                  <a:srgbClr val="325D79"/>
                </a:solidFill>
              </a:rPr>
              <a:t>del</a:t>
            </a:r>
            <a:r>
              <a:rPr lang="pt-BR" sz="1200" dirty="0">
                <a:solidFill>
                  <a:srgbClr val="325D79"/>
                </a:solidFill>
              </a:rPr>
              <a:t> </a:t>
            </a:r>
            <a:r>
              <a:rPr lang="pt-BR" sz="1200" dirty="0" err="1">
                <a:solidFill>
                  <a:srgbClr val="325D79"/>
                </a:solidFill>
              </a:rPr>
              <a:t>gruppo</a:t>
            </a:r>
            <a:r>
              <a:rPr lang="pt-BR" sz="1200" dirty="0">
                <a:solidFill>
                  <a:srgbClr val="325D79"/>
                </a:solidFill>
              </a:rPr>
              <a:t> ha </a:t>
            </a:r>
            <a:r>
              <a:rPr lang="pt-BR" sz="1200" dirty="0" err="1">
                <a:solidFill>
                  <a:srgbClr val="325D79"/>
                </a:solidFill>
              </a:rPr>
              <a:t>espresso</a:t>
            </a:r>
            <a:r>
              <a:rPr lang="pt-BR" sz="1200" dirty="0">
                <a:solidFill>
                  <a:srgbClr val="325D79"/>
                </a:solidFill>
              </a:rPr>
              <a:t> una </a:t>
            </a:r>
            <a:r>
              <a:rPr lang="pt-BR" sz="1200" dirty="0" err="1">
                <a:solidFill>
                  <a:srgbClr val="325D79"/>
                </a:solidFill>
              </a:rPr>
              <a:t>riflessione</a:t>
            </a:r>
            <a:r>
              <a:rPr lang="pt-BR" sz="1200" dirty="0">
                <a:solidFill>
                  <a:srgbClr val="325D79"/>
                </a:solidFill>
              </a:rPr>
              <a:t> </a:t>
            </a:r>
            <a:r>
              <a:rPr lang="pt-BR" sz="1200" dirty="0" err="1">
                <a:solidFill>
                  <a:srgbClr val="325D79"/>
                </a:solidFill>
              </a:rPr>
              <a:t>personale</a:t>
            </a:r>
            <a:r>
              <a:rPr lang="pt-BR" sz="1200" dirty="0">
                <a:solidFill>
                  <a:srgbClr val="325D79"/>
                </a:solidFill>
              </a:rPr>
              <a:t> </a:t>
            </a:r>
            <a:r>
              <a:rPr lang="pt-BR" sz="1200" dirty="0" err="1">
                <a:solidFill>
                  <a:srgbClr val="325D79"/>
                </a:solidFill>
              </a:rPr>
              <a:t>sull'esperienza</a:t>
            </a:r>
            <a:r>
              <a:rPr lang="pt-BR" sz="1200" dirty="0">
                <a:solidFill>
                  <a:srgbClr val="325D79"/>
                </a:solidFill>
              </a:rPr>
              <a:t>. </a:t>
            </a:r>
            <a:r>
              <a:rPr lang="pt-BR" sz="1200" dirty="0" err="1">
                <a:solidFill>
                  <a:srgbClr val="325D79"/>
                </a:solidFill>
              </a:rPr>
              <a:t>Questo</a:t>
            </a:r>
            <a:r>
              <a:rPr lang="pt-BR" sz="1200" dirty="0">
                <a:solidFill>
                  <a:srgbClr val="325D79"/>
                </a:solidFill>
              </a:rPr>
              <a:t> </a:t>
            </a:r>
            <a:r>
              <a:rPr lang="pt-BR" sz="1200" dirty="0" err="1">
                <a:solidFill>
                  <a:srgbClr val="325D79"/>
                </a:solidFill>
              </a:rPr>
              <a:t>approccio</a:t>
            </a:r>
            <a:r>
              <a:rPr lang="pt-BR" sz="1200" dirty="0">
                <a:solidFill>
                  <a:srgbClr val="325D79"/>
                </a:solidFill>
              </a:rPr>
              <a:t> ha </a:t>
            </a:r>
            <a:r>
              <a:rPr lang="pt-BR" sz="1200" dirty="0" err="1">
                <a:solidFill>
                  <a:srgbClr val="325D79"/>
                </a:solidFill>
              </a:rPr>
              <a:t>umanizzato</a:t>
            </a:r>
            <a:r>
              <a:rPr lang="pt-BR" sz="1200" dirty="0">
                <a:solidFill>
                  <a:srgbClr val="325D79"/>
                </a:solidFill>
              </a:rPr>
              <a:t> </a:t>
            </a:r>
            <a:r>
              <a:rPr lang="pt-BR" sz="1200" dirty="0" err="1">
                <a:solidFill>
                  <a:srgbClr val="325D79"/>
                </a:solidFill>
              </a:rPr>
              <a:t>il</a:t>
            </a:r>
            <a:r>
              <a:rPr lang="pt-BR" sz="1200" dirty="0">
                <a:solidFill>
                  <a:srgbClr val="325D79"/>
                </a:solidFill>
              </a:rPr>
              <a:t> processo e </a:t>
            </a:r>
            <a:r>
              <a:rPr lang="pt-BR" sz="1200" dirty="0" err="1">
                <a:solidFill>
                  <a:srgbClr val="325D79"/>
                </a:solidFill>
              </a:rPr>
              <a:t>fornisce</a:t>
            </a:r>
            <a:r>
              <a:rPr lang="pt-BR" sz="1200" dirty="0">
                <a:solidFill>
                  <a:srgbClr val="325D79"/>
                </a:solidFill>
              </a:rPr>
              <a:t> insight </a:t>
            </a:r>
            <a:r>
              <a:rPr lang="pt-BR" sz="1200" dirty="0" err="1">
                <a:solidFill>
                  <a:srgbClr val="325D79"/>
                </a:solidFill>
              </a:rPr>
              <a:t>unici</a:t>
            </a:r>
            <a:r>
              <a:rPr lang="pt-BR" sz="1200" dirty="0">
                <a:solidFill>
                  <a:srgbClr val="325D79"/>
                </a:solidFill>
              </a:rPr>
              <a:t> sul </a:t>
            </a:r>
            <a:r>
              <a:rPr lang="pt-BR" sz="1200" dirty="0" err="1">
                <a:solidFill>
                  <a:srgbClr val="325D79"/>
                </a:solidFill>
              </a:rPr>
              <a:t>significato</a:t>
            </a:r>
            <a:r>
              <a:rPr lang="pt-BR" sz="1200" dirty="0">
                <a:solidFill>
                  <a:srgbClr val="325D79"/>
                </a:solidFill>
              </a:rPr>
              <a:t> </a:t>
            </a:r>
            <a:r>
              <a:rPr lang="pt-BR" sz="1200" dirty="0" err="1">
                <a:solidFill>
                  <a:srgbClr val="325D79"/>
                </a:solidFill>
              </a:rPr>
              <a:t>del</a:t>
            </a:r>
            <a:r>
              <a:rPr lang="pt-BR" sz="1200" dirty="0">
                <a:solidFill>
                  <a:srgbClr val="325D79"/>
                </a:solidFill>
              </a:rPr>
              <a:t> </a:t>
            </a:r>
            <a:r>
              <a:rPr lang="pt-BR" sz="1200" dirty="0" err="1">
                <a:solidFill>
                  <a:srgbClr val="325D79"/>
                </a:solidFill>
              </a:rPr>
              <a:t>progetto</a:t>
            </a:r>
            <a:r>
              <a:rPr lang="pt-BR" sz="1200" dirty="0">
                <a:solidFill>
                  <a:srgbClr val="325D79"/>
                </a:solidFill>
              </a:rPr>
              <a:t> per </a:t>
            </a:r>
            <a:r>
              <a:rPr lang="pt-BR" sz="1200" dirty="0" err="1">
                <a:solidFill>
                  <a:srgbClr val="325D79"/>
                </a:solidFill>
              </a:rPr>
              <a:t>gli</a:t>
            </a:r>
            <a:r>
              <a:rPr lang="pt-BR" sz="1200" dirty="0">
                <a:solidFill>
                  <a:srgbClr val="325D79"/>
                </a:solidFill>
              </a:rPr>
              <a:t> </a:t>
            </a:r>
            <a:r>
              <a:rPr lang="pt-BR" sz="1200" dirty="0" err="1">
                <a:solidFill>
                  <a:srgbClr val="325D79"/>
                </a:solidFill>
              </a:rPr>
              <a:t>individui</a:t>
            </a:r>
            <a:r>
              <a:rPr lang="pt-BR" sz="1200" dirty="0">
                <a:solidFill>
                  <a:srgbClr val="325D79"/>
                </a:solidFill>
              </a:rPr>
              <a:t> </a:t>
            </a:r>
            <a:r>
              <a:rPr lang="pt-BR" sz="1200" dirty="0" err="1">
                <a:solidFill>
                  <a:srgbClr val="325D79"/>
                </a:solidFill>
              </a:rPr>
              <a:t>coinvolti</a:t>
            </a:r>
            <a:r>
              <a:rPr lang="pt-BR" sz="1200" dirty="0">
                <a:solidFill>
                  <a:srgbClr val="325D79"/>
                </a:solidFill>
              </a:rPr>
              <a:t>.</a:t>
            </a:r>
            <a:endParaRPr sz="1200" dirty="0">
              <a:solidFill>
                <a:srgbClr val="325D79"/>
              </a:solidFill>
            </a:endParaRPr>
          </a:p>
          <a:p>
            <a:pPr marL="0" lvl="0" indent="0" algn="just" rtl="0">
              <a:lnSpc>
                <a:spcPct val="115000"/>
              </a:lnSpc>
              <a:spcBef>
                <a:spcPts val="0"/>
              </a:spcBef>
              <a:spcAft>
                <a:spcPts val="0"/>
              </a:spcAft>
              <a:buNone/>
            </a:pPr>
            <a:endParaRPr sz="1200" dirty="0">
              <a:solidFill>
                <a:srgbClr val="325D79"/>
              </a:solidFill>
            </a:endParaRPr>
          </a:p>
          <a:p>
            <a:pPr marL="0" lvl="0" indent="0" algn="ctr" rtl="0">
              <a:spcBef>
                <a:spcPts val="0"/>
              </a:spcBef>
              <a:spcAft>
                <a:spcPts val="0"/>
              </a:spcAft>
              <a:buNone/>
            </a:pPr>
            <a:endParaRPr sz="1200" dirty="0"/>
          </a:p>
        </p:txBody>
      </p:sp>
      <p:sp>
        <p:nvSpPr>
          <p:cNvPr id="568" name="Google Shape;568;p39"/>
          <p:cNvSpPr txBox="1">
            <a:spLocks noGrp="1"/>
          </p:cNvSpPr>
          <p:nvPr>
            <p:ph type="title" idx="2"/>
          </p:nvPr>
        </p:nvSpPr>
        <p:spPr>
          <a:xfrm>
            <a:off x="538375" y="76900"/>
            <a:ext cx="8162400" cy="682500"/>
          </a:xfrm>
          <a:prstGeom prst="rect">
            <a:avLst/>
          </a:prstGeom>
        </p:spPr>
        <p:txBody>
          <a:bodyPr spcFirstLastPara="1" wrap="square" lIns="36000" tIns="36000" rIns="36000" bIns="36000" anchor="b" anchorCtr="0">
            <a:noAutofit/>
          </a:bodyPr>
          <a:lstStyle/>
          <a:p>
            <a:pPr marL="0" lvl="0" indent="0" algn="ctr" rtl="0">
              <a:spcBef>
                <a:spcPts val="0"/>
              </a:spcBef>
              <a:spcAft>
                <a:spcPts val="0"/>
              </a:spcAft>
              <a:buNone/>
            </a:pPr>
            <a:r>
              <a:rPr lang="pt-BR" sz="2800" dirty="0" err="1">
                <a:solidFill>
                  <a:schemeClr val="tx2">
                    <a:lumMod val="50000"/>
                  </a:schemeClr>
                </a:solidFill>
              </a:rPr>
              <a:t>Risultati</a:t>
            </a:r>
            <a:r>
              <a:rPr lang="pt-BR" sz="2800" dirty="0">
                <a:solidFill>
                  <a:schemeClr val="tx2">
                    <a:lumMod val="50000"/>
                  </a:schemeClr>
                </a:solidFill>
              </a:rPr>
              <a:t> e </a:t>
            </a:r>
            <a:r>
              <a:rPr lang="pt-BR" sz="2800" dirty="0" err="1">
                <a:solidFill>
                  <a:schemeClr val="tx2">
                    <a:lumMod val="50000"/>
                  </a:schemeClr>
                </a:solidFill>
              </a:rPr>
              <a:t>riflessioni</a:t>
            </a:r>
            <a:endParaRPr sz="2800" dirty="0">
              <a:solidFill>
                <a:schemeClr val="tx2">
                  <a:lumMod val="5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0"/>
          <p:cNvSpPr txBox="1">
            <a:spLocks noGrp="1"/>
          </p:cNvSpPr>
          <p:nvPr>
            <p:ph type="title" idx="2"/>
          </p:nvPr>
        </p:nvSpPr>
        <p:spPr>
          <a:xfrm>
            <a:off x="730675" y="2057400"/>
            <a:ext cx="7931400" cy="971100"/>
          </a:xfrm>
          <a:prstGeom prst="rect">
            <a:avLst/>
          </a:prstGeom>
        </p:spPr>
        <p:txBody>
          <a:bodyPr spcFirstLastPara="1" wrap="square" lIns="36000" tIns="36000" rIns="36000" bIns="36000" anchor="b" anchorCtr="0">
            <a:noAutofit/>
          </a:bodyPr>
          <a:lstStyle/>
          <a:p>
            <a:pPr marL="0" lvl="0" indent="0" algn="ctr" rtl="0">
              <a:spcBef>
                <a:spcPts val="0"/>
              </a:spcBef>
              <a:spcAft>
                <a:spcPts val="0"/>
              </a:spcAft>
              <a:buNone/>
            </a:pPr>
            <a:r>
              <a:rPr lang="pt-BR" dirty="0" err="1">
                <a:solidFill>
                  <a:srgbClr val="325D79"/>
                </a:solidFill>
              </a:rPr>
              <a:t>Grazie</a:t>
            </a:r>
            <a:r>
              <a:rPr lang="pt-BR" dirty="0">
                <a:solidFill>
                  <a:srgbClr val="325D79"/>
                </a:solidFill>
              </a:rPr>
              <a:t> </a:t>
            </a:r>
            <a:endParaRPr dirty="0">
              <a:solidFill>
                <a:srgbClr val="325D79"/>
              </a:solidFill>
            </a:endParaRPr>
          </a:p>
          <a:p>
            <a:pPr marL="0" lvl="0" indent="0" algn="ctr" rtl="0">
              <a:spcBef>
                <a:spcPts val="0"/>
              </a:spcBef>
              <a:spcAft>
                <a:spcPts val="0"/>
              </a:spcAft>
              <a:buNone/>
            </a:pPr>
            <a:r>
              <a:rPr lang="pt-BR" dirty="0">
                <a:solidFill>
                  <a:srgbClr val="325D79"/>
                </a:solidFill>
              </a:rPr>
              <a:t>per </a:t>
            </a:r>
            <a:r>
              <a:rPr lang="pt-BR" dirty="0" err="1">
                <a:solidFill>
                  <a:srgbClr val="325D79"/>
                </a:solidFill>
              </a:rPr>
              <a:t>l’attenzione</a:t>
            </a:r>
            <a:r>
              <a:rPr lang="pt-BR" dirty="0"/>
              <a: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25"/>
          <p:cNvSpPr txBox="1">
            <a:spLocks noGrp="1"/>
          </p:cNvSpPr>
          <p:nvPr>
            <p:ph type="ctrTitle"/>
          </p:nvPr>
        </p:nvSpPr>
        <p:spPr>
          <a:xfrm>
            <a:off x="2211225" y="1398750"/>
            <a:ext cx="5801100" cy="2346000"/>
          </a:xfrm>
          <a:prstGeom prst="rect">
            <a:avLst/>
          </a:prstGeom>
        </p:spPr>
        <p:txBody>
          <a:bodyPr spcFirstLastPara="1" wrap="square" lIns="36000" tIns="36000" rIns="36000" bIns="36000" anchor="b" anchorCtr="0">
            <a:noAutofit/>
          </a:bodyPr>
          <a:lstStyle/>
          <a:p>
            <a:pPr marL="0" lvl="0" indent="0" algn="ctr" rtl="0">
              <a:lnSpc>
                <a:spcPct val="115000"/>
              </a:lnSpc>
              <a:spcBef>
                <a:spcPts val="0"/>
              </a:spcBef>
              <a:spcAft>
                <a:spcPts val="0"/>
              </a:spcAft>
              <a:buClr>
                <a:schemeClr val="dk1"/>
              </a:buClr>
              <a:buSzPts val="1100"/>
              <a:buFont typeface="Arial"/>
              <a:buNone/>
            </a:pPr>
            <a:r>
              <a:rPr lang="pt-BR" sz="1800" i="1">
                <a:solidFill>
                  <a:srgbClr val="325D79"/>
                </a:solidFill>
              </a:rPr>
              <a:t>“Ma accorgersi che si era capaci di </a:t>
            </a:r>
            <a:r>
              <a:rPr lang="pt-BR" sz="1800" i="1">
                <a:solidFill>
                  <a:srgbClr val="325D79"/>
                </a:solidFill>
                <a:uFill>
                  <a:noFill/>
                </a:uFill>
                <a:hlinkClick r:id="rId3">
                  <a:extLst>
                    <a:ext uri="{A12FA001-AC4F-418D-AE19-62706E023703}">
                      <ahyp:hlinkClr xmlns:ahyp="http://schemas.microsoft.com/office/drawing/2018/hyperlinkcolor" val="tx"/>
                    </a:ext>
                  </a:extLst>
                </a:hlinkClick>
              </a:rPr>
              <a:t>inventare</a:t>
            </a:r>
            <a:r>
              <a:rPr lang="pt-BR" sz="1800" i="1">
                <a:solidFill>
                  <a:srgbClr val="325D79"/>
                </a:solidFill>
              </a:rPr>
              <a:t> qualcosa; di </a:t>
            </a:r>
            <a:r>
              <a:rPr lang="pt-BR" sz="1800" i="1">
                <a:solidFill>
                  <a:srgbClr val="325D79"/>
                </a:solidFill>
                <a:uFill>
                  <a:noFill/>
                </a:uFill>
                <a:hlinkClick r:id="rId4">
                  <a:extLst>
                    <a:ext uri="{A12FA001-AC4F-418D-AE19-62706E023703}">
                      <ahyp:hlinkClr xmlns:ahyp="http://schemas.microsoft.com/office/drawing/2018/hyperlinkcolor" val="tx"/>
                    </a:ext>
                  </a:extLst>
                </a:hlinkClick>
              </a:rPr>
              <a:t>creare</a:t>
            </a:r>
            <a:r>
              <a:rPr lang="pt-BR" sz="1800" i="1">
                <a:solidFill>
                  <a:srgbClr val="325D79"/>
                </a:solidFill>
              </a:rPr>
              <a:t> con abbastanza verità da esser contenti di </a:t>
            </a:r>
            <a:r>
              <a:rPr lang="pt-BR" sz="1800" i="1">
                <a:solidFill>
                  <a:srgbClr val="325D79"/>
                </a:solidFill>
                <a:uFill>
                  <a:noFill/>
                </a:uFill>
                <a:hlinkClick r:id="rId5">
                  <a:extLst>
                    <a:ext uri="{A12FA001-AC4F-418D-AE19-62706E023703}">
                      <ahyp:hlinkClr xmlns:ahyp="http://schemas.microsoft.com/office/drawing/2018/hyperlinkcolor" val="tx"/>
                    </a:ext>
                  </a:extLst>
                </a:hlinkClick>
              </a:rPr>
              <a:t>leggere</a:t>
            </a:r>
            <a:r>
              <a:rPr lang="pt-BR" sz="1800" i="1">
                <a:solidFill>
                  <a:srgbClr val="325D79"/>
                </a:solidFill>
              </a:rPr>
              <a:t> ciò che si era </a:t>
            </a:r>
            <a:r>
              <a:rPr lang="pt-BR" sz="1800" i="1">
                <a:solidFill>
                  <a:srgbClr val="325D79"/>
                </a:solidFill>
                <a:uFill>
                  <a:noFill/>
                </a:uFill>
                <a:hlinkClick r:id="rId6">
                  <a:extLst>
                    <a:ext uri="{A12FA001-AC4F-418D-AE19-62706E023703}">
                      <ahyp:hlinkClr xmlns:ahyp="http://schemas.microsoft.com/office/drawing/2018/hyperlinkcolor" val="tx"/>
                    </a:ext>
                  </a:extLst>
                </a:hlinkClick>
              </a:rPr>
              <a:t>creato</a:t>
            </a:r>
            <a:r>
              <a:rPr lang="pt-BR" sz="1800" i="1">
                <a:solidFill>
                  <a:srgbClr val="325D79"/>
                </a:solidFill>
              </a:rPr>
              <a:t>; e di farlo ogni giorno che si lavorava, era qualcosa che procurava una </a:t>
            </a:r>
            <a:r>
              <a:rPr lang="pt-BR" sz="1800" i="1">
                <a:solidFill>
                  <a:srgbClr val="325D79"/>
                </a:solidFill>
                <a:uFill>
                  <a:noFill/>
                </a:uFill>
                <a:hlinkClick r:id="rId7">
                  <a:extLst>
                    <a:ext uri="{A12FA001-AC4F-418D-AE19-62706E023703}">
                      <ahyp:hlinkClr xmlns:ahyp="http://schemas.microsoft.com/office/drawing/2018/hyperlinkcolor" val="tx"/>
                    </a:ext>
                  </a:extLst>
                </a:hlinkClick>
              </a:rPr>
              <a:t>gioia</a:t>
            </a:r>
            <a:r>
              <a:rPr lang="pt-BR" sz="1800" i="1">
                <a:solidFill>
                  <a:srgbClr val="325D79"/>
                </a:solidFill>
              </a:rPr>
              <a:t> maggiore di quante ne avessi mai conosciute. Oltre a questo, nulla importava.”</a:t>
            </a:r>
            <a:endParaRPr i="1">
              <a:solidFill>
                <a:srgbClr val="325D79"/>
              </a:solidFill>
            </a:endParaRPr>
          </a:p>
          <a:p>
            <a:pPr marL="0" lvl="0" indent="0" algn="ctr" rtl="0">
              <a:spcBef>
                <a:spcPts val="0"/>
              </a:spcBef>
              <a:spcAft>
                <a:spcPts val="0"/>
              </a:spcAft>
              <a:buNone/>
            </a:pPr>
            <a:endParaRPr>
              <a:solidFill>
                <a:srgbClr val="325D79"/>
              </a:solidFill>
            </a:endParaRPr>
          </a:p>
        </p:txBody>
      </p:sp>
      <p:sp>
        <p:nvSpPr>
          <p:cNvPr id="462" name="Google Shape;462;p25"/>
          <p:cNvSpPr txBox="1">
            <a:spLocks noGrp="1"/>
          </p:cNvSpPr>
          <p:nvPr>
            <p:ph type="subTitle" idx="1"/>
          </p:nvPr>
        </p:nvSpPr>
        <p:spPr>
          <a:xfrm>
            <a:off x="2664975" y="3124575"/>
            <a:ext cx="4893600" cy="5643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pt-BR">
                <a:solidFill>
                  <a:srgbClr val="325D79"/>
                </a:solidFill>
                <a:latin typeface="Marcellus"/>
                <a:ea typeface="Marcellus"/>
                <a:cs typeface="Marcellus"/>
                <a:sym typeface="Marcellus"/>
              </a:rPr>
              <a:t>Hernest Hemingway</a:t>
            </a:r>
            <a:endParaRPr>
              <a:solidFill>
                <a:srgbClr val="325D79"/>
              </a:solidFill>
              <a:latin typeface="Marcellus"/>
              <a:ea typeface="Marcellus"/>
              <a:cs typeface="Marcellus"/>
              <a:sym typeface="Marcellus"/>
            </a:endParaRPr>
          </a:p>
          <a:p>
            <a:pPr marL="0" lvl="0" indent="0" algn="ctr" rtl="0">
              <a:spcBef>
                <a:spcPts val="0"/>
              </a:spcBef>
              <a:spcAft>
                <a:spcPts val="0"/>
              </a:spcAft>
              <a:buNone/>
            </a:pPr>
            <a:endParaRPr>
              <a:solidFill>
                <a:srgbClr val="325D79"/>
              </a:solidFill>
            </a:endParaRPr>
          </a:p>
        </p:txBody>
      </p:sp>
      <p:pic>
        <p:nvPicPr>
          <p:cNvPr id="463" name="Google Shape;463;p25"/>
          <p:cNvPicPr preferRelativeResize="0"/>
          <p:nvPr/>
        </p:nvPicPr>
        <p:blipFill rotWithShape="1">
          <a:blip r:embed="rId8">
            <a:alphaModFix/>
          </a:blip>
          <a:srcRect b="6907"/>
          <a:stretch/>
        </p:blipFill>
        <p:spPr>
          <a:xfrm>
            <a:off x="-261600" y="509550"/>
            <a:ext cx="3607274" cy="4287849"/>
          </a:xfrm>
          <a:prstGeom prst="rect">
            <a:avLst/>
          </a:prstGeom>
          <a:noFill/>
          <a:ln>
            <a:noFill/>
          </a:ln>
        </p:spPr>
      </p:pic>
      <p:sp>
        <p:nvSpPr>
          <p:cNvPr id="464" name="Google Shape;464;p25"/>
          <p:cNvSpPr txBox="1"/>
          <p:nvPr/>
        </p:nvSpPr>
        <p:spPr>
          <a:xfrm>
            <a:off x="2999575" y="3893675"/>
            <a:ext cx="5528100" cy="77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a:solidFill>
                  <a:schemeClr val="dk1"/>
                </a:solidFill>
                <a:latin typeface="Marcellus"/>
                <a:ea typeface="Marcellus"/>
                <a:cs typeface="Marcellus"/>
                <a:sym typeface="Marcellus"/>
              </a:rPr>
              <a:t>Prof.ssa Carola Scipioni</a:t>
            </a:r>
            <a:endParaRPr sz="1200">
              <a:solidFill>
                <a:schemeClr val="dk1"/>
              </a:solidFill>
              <a:latin typeface="Marcellus"/>
              <a:ea typeface="Marcellus"/>
              <a:cs typeface="Marcellus"/>
              <a:sym typeface="Marcellus"/>
            </a:endParaRPr>
          </a:p>
          <a:p>
            <a:pPr marL="0" lvl="0" indent="0" algn="l" rtl="0">
              <a:spcBef>
                <a:spcPts val="0"/>
              </a:spcBef>
              <a:spcAft>
                <a:spcPts val="0"/>
              </a:spcAft>
              <a:buNone/>
            </a:pPr>
            <a:r>
              <a:rPr lang="pt-BR" sz="1200">
                <a:solidFill>
                  <a:schemeClr val="dk1"/>
                </a:solidFill>
                <a:latin typeface="Marcellus"/>
                <a:ea typeface="Marcellus"/>
                <a:cs typeface="Marcellus"/>
                <a:sym typeface="Marcellus"/>
              </a:rPr>
              <a:t>Alunni: Galea Sofia, Andrioli Lorenzo,Saba Leonardo.</a:t>
            </a:r>
            <a:endParaRPr sz="1200">
              <a:solidFill>
                <a:schemeClr val="dk1"/>
              </a:solidFill>
              <a:latin typeface="Marcellus"/>
              <a:ea typeface="Marcellus"/>
              <a:cs typeface="Marcellus"/>
              <a:sym typeface="Marcellu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6"/>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pt-BR" sz="2500">
                <a:solidFill>
                  <a:srgbClr val="325D79"/>
                </a:solidFill>
              </a:rPr>
              <a:t>MOTIVAZIONE E IMPORTANZA DELLA PARTECIPAZIONE AL CONCORSO</a:t>
            </a:r>
            <a:endParaRPr sz="2500">
              <a:solidFill>
                <a:srgbClr val="325D79"/>
              </a:solidFill>
            </a:endParaRPr>
          </a:p>
          <a:p>
            <a:pPr marL="0" lvl="0" indent="0" algn="ctr" rtl="0">
              <a:spcBef>
                <a:spcPts val="0"/>
              </a:spcBef>
              <a:spcAft>
                <a:spcPts val="0"/>
              </a:spcAft>
              <a:buNone/>
            </a:pPr>
            <a:endParaRPr/>
          </a:p>
        </p:txBody>
      </p:sp>
      <p:sp>
        <p:nvSpPr>
          <p:cNvPr id="470" name="Google Shape;470;p26"/>
          <p:cNvSpPr txBox="1"/>
          <p:nvPr/>
        </p:nvSpPr>
        <p:spPr>
          <a:xfrm>
            <a:off x="0" y="1259425"/>
            <a:ext cx="8424000" cy="3357842"/>
          </a:xfrm>
          <a:prstGeom prst="rect">
            <a:avLst/>
          </a:prstGeom>
          <a:noFill/>
          <a:ln>
            <a:noFill/>
          </a:ln>
        </p:spPr>
        <p:txBody>
          <a:bodyPr spcFirstLastPara="1" wrap="square" lIns="36000" tIns="36000" rIns="36000" bIns="36000" anchor="t" anchorCtr="0">
            <a:noAutofit/>
          </a:bodyPr>
          <a:lstStyle/>
          <a:p>
            <a:pPr marL="457200" lvl="0" indent="0" algn="just" rtl="0">
              <a:lnSpc>
                <a:spcPct val="105000"/>
              </a:lnSpc>
              <a:spcBef>
                <a:spcPts val="0"/>
              </a:spcBef>
              <a:spcAft>
                <a:spcPts val="0"/>
              </a:spcAft>
              <a:buNone/>
            </a:pPr>
            <a:r>
              <a:rPr lang="pt-BR" sz="2000" dirty="0">
                <a:solidFill>
                  <a:srgbClr val="325D79"/>
                </a:solidFill>
                <a:latin typeface="Marcellus"/>
                <a:ea typeface="Marcellus"/>
                <a:cs typeface="Marcellus"/>
                <a:sym typeface="Marcellus"/>
              </a:rPr>
              <a:t>01</a:t>
            </a:r>
            <a:r>
              <a:rPr lang="pt-BR"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Crescita</a:t>
            </a:r>
            <a:r>
              <a:rPr lang="pt-BR" b="1" dirty="0">
                <a:solidFill>
                  <a:srgbClr val="325D79"/>
                </a:solidFill>
                <a:latin typeface="Marcellus"/>
                <a:ea typeface="Marcellus"/>
                <a:cs typeface="Marcellus"/>
                <a:sym typeface="Marcellus"/>
              </a:rPr>
              <a:t> e </a:t>
            </a:r>
            <a:r>
              <a:rPr lang="pt-BR" b="1" dirty="0" err="1">
                <a:solidFill>
                  <a:srgbClr val="325D79"/>
                </a:solidFill>
                <a:latin typeface="Marcellus"/>
                <a:ea typeface="Marcellus"/>
                <a:cs typeface="Marcellus"/>
                <a:sym typeface="Marcellus"/>
              </a:rPr>
              <a:t>Apprendimento</a:t>
            </a:r>
            <a:r>
              <a:rPr lang="pt-BR" dirty="0">
                <a:solidFill>
                  <a:srgbClr val="325D79"/>
                </a:solidFill>
                <a:latin typeface="Marcellus"/>
                <a:ea typeface="Marcellus"/>
                <a:cs typeface="Marcellus"/>
                <a:sym typeface="Marcellus"/>
              </a:rPr>
              <a:t>: Un </a:t>
            </a:r>
            <a:r>
              <a:rPr lang="pt-BR" dirty="0" err="1">
                <a:solidFill>
                  <a:srgbClr val="325D79"/>
                </a:solidFill>
                <a:latin typeface="Marcellus"/>
                <a:ea typeface="Marcellus"/>
                <a:cs typeface="Marcellus"/>
                <a:sym typeface="Marcellus"/>
              </a:rPr>
              <a:t>Concorso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rappresenta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un'opportunità</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unica</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apprendere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nuove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competenze</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approfondire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conoscenze</a:t>
            </a:r>
            <a:r>
              <a:rPr lang="pt-BR" dirty="0">
                <a:solidFill>
                  <a:srgbClr val="325D79"/>
                </a:solidFill>
                <a:latin typeface="Marcellus"/>
                <a:ea typeface="Marcellus"/>
                <a:cs typeface="Marcellus"/>
                <a:sym typeface="Marcellus"/>
              </a:rPr>
              <a:t> in </a:t>
            </a:r>
            <a:r>
              <a:rPr lang="pt-BR" dirty="0" err="1">
                <a:solidFill>
                  <a:srgbClr val="325D79"/>
                </a:solidFill>
                <a:latin typeface="Marcellus"/>
                <a:ea typeface="Marcellus"/>
                <a:cs typeface="Marcellus"/>
                <a:sym typeface="Marcellus"/>
              </a:rPr>
              <a:t>un</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determinato</a:t>
            </a:r>
            <a:r>
              <a:rPr lang="pt-BR" dirty="0">
                <a:solidFill>
                  <a:srgbClr val="325D79"/>
                </a:solidFill>
                <a:latin typeface="Marcellus"/>
                <a:ea typeface="Marcellus"/>
                <a:cs typeface="Marcellus"/>
                <a:sym typeface="Marcellus"/>
              </a:rPr>
              <a:t> campo. </a:t>
            </a:r>
            <a:r>
              <a:rPr lang="pt-BR" dirty="0" err="1">
                <a:solidFill>
                  <a:srgbClr val="325D79"/>
                </a:solidFill>
                <a:latin typeface="Marcellus"/>
                <a:ea typeface="Marcellus"/>
                <a:cs typeface="Marcellus"/>
                <a:sym typeface="Marcellus"/>
              </a:rPr>
              <a:t>È</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un</a:t>
            </a:r>
            <a:r>
              <a:rPr lang="pt-BR" dirty="0">
                <a:solidFill>
                  <a:srgbClr val="325D79"/>
                </a:solidFill>
                <a:latin typeface="Marcellus"/>
                <a:ea typeface="Marcellus"/>
                <a:cs typeface="Marcellus"/>
                <a:sym typeface="Marcellus"/>
              </a:rPr>
              <a:t> modo per </a:t>
            </a:r>
            <a:r>
              <a:rPr lang="pt-BR" dirty="0" err="1">
                <a:solidFill>
                  <a:srgbClr val="325D79"/>
                </a:solidFill>
                <a:latin typeface="Marcellus"/>
                <a:ea typeface="Marcellus"/>
                <a:cs typeface="Marcellus"/>
                <a:sym typeface="Marcellus"/>
              </a:rPr>
              <a:t>mettersi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alla</a:t>
            </a:r>
            <a:r>
              <a:rPr lang="pt-BR" dirty="0">
                <a:solidFill>
                  <a:srgbClr val="325D79"/>
                </a:solidFill>
                <a:latin typeface="Marcellus"/>
                <a:ea typeface="Marcellus"/>
                <a:cs typeface="Marcellus"/>
                <a:sym typeface="Marcellus"/>
              </a:rPr>
              <a:t> prova e per </a:t>
            </a:r>
            <a:r>
              <a:rPr lang="pt-BR" dirty="0" err="1">
                <a:solidFill>
                  <a:srgbClr val="325D79"/>
                </a:solidFill>
                <a:latin typeface="Marcellus"/>
                <a:ea typeface="Marcellus"/>
                <a:cs typeface="Marcellus"/>
                <a:sym typeface="Marcellus"/>
              </a:rPr>
              <a:t>imparare</a:t>
            </a:r>
            <a:r>
              <a:rPr lang="pt-BR" dirty="0">
                <a:solidFill>
                  <a:srgbClr val="325D79"/>
                </a:solidFill>
                <a:latin typeface="Marcellus"/>
                <a:ea typeface="Marcellus"/>
                <a:cs typeface="Marcellus"/>
                <a:sym typeface="Marcellus"/>
              </a:rPr>
              <a:t> in modo </a:t>
            </a:r>
            <a:r>
              <a:rPr lang="pt-BR" dirty="0" err="1">
                <a:solidFill>
                  <a:srgbClr val="325D79"/>
                </a:solidFill>
                <a:latin typeface="Marcellus"/>
                <a:ea typeface="Marcellus"/>
                <a:cs typeface="Marcellus"/>
                <a:sym typeface="Marcellus"/>
              </a:rPr>
              <a:t>dinamico</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coinvolgente</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457200" lvl="0" indent="0" algn="just" rtl="0">
              <a:lnSpc>
                <a:spcPct val="105000"/>
              </a:lnSpc>
              <a:spcBef>
                <a:spcPts val="1200"/>
              </a:spcBef>
              <a:spcAft>
                <a:spcPts val="0"/>
              </a:spcAft>
              <a:buNone/>
            </a:pPr>
            <a:r>
              <a:rPr lang="pt-BR" sz="2000" dirty="0">
                <a:solidFill>
                  <a:srgbClr val="325D79"/>
                </a:solidFill>
                <a:latin typeface="Marcellus"/>
                <a:ea typeface="Marcellus"/>
                <a:cs typeface="Marcellus"/>
                <a:sym typeface="Marcellus"/>
              </a:rPr>
              <a:t>02</a:t>
            </a:r>
            <a:r>
              <a:rPr lang="pt-BR" dirty="0">
                <a:solidFill>
                  <a:srgbClr val="325D79"/>
                </a:solidFill>
                <a:latin typeface="Marcellus"/>
                <a:ea typeface="Marcellus"/>
                <a:cs typeface="Marcellus"/>
                <a:sym typeface="Marcellus"/>
              </a:rPr>
              <a:t>. </a:t>
            </a:r>
            <a:r>
              <a:rPr lang="pt-BR" b="1" dirty="0">
                <a:solidFill>
                  <a:srgbClr val="325D79"/>
                </a:solidFill>
                <a:latin typeface="Marcellus"/>
                <a:ea typeface="Marcellus"/>
                <a:cs typeface="Marcellus"/>
                <a:sym typeface="Marcellus"/>
              </a:rPr>
              <a:t>Team Building e </a:t>
            </a:r>
            <a:r>
              <a:rPr lang="pt-BR" b="1" dirty="0" err="1">
                <a:solidFill>
                  <a:srgbClr val="325D79"/>
                </a:solidFill>
                <a:latin typeface="Marcellus"/>
                <a:ea typeface="Marcellus"/>
                <a:cs typeface="Marcellus"/>
                <a:sym typeface="Marcellus"/>
              </a:rPr>
              <a:t>Collaborazione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Partecipare</a:t>
            </a:r>
            <a:r>
              <a:rPr lang="pt-BR" dirty="0">
                <a:solidFill>
                  <a:srgbClr val="325D79"/>
                </a:solidFill>
                <a:latin typeface="Marcellus"/>
                <a:ea typeface="Marcellus"/>
                <a:cs typeface="Marcellus"/>
                <a:sym typeface="Marcellus"/>
              </a:rPr>
              <a:t> come classe </a:t>
            </a:r>
            <a:r>
              <a:rPr lang="pt-BR" dirty="0" err="1">
                <a:solidFill>
                  <a:srgbClr val="325D79"/>
                </a:solidFill>
                <a:latin typeface="Marcellus"/>
                <a:ea typeface="Marcellus"/>
                <a:cs typeface="Marcellus"/>
                <a:sym typeface="Marcellus"/>
              </a:rPr>
              <a:t>promuove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spirito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squadra</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collaborazione</a:t>
            </a:r>
            <a:r>
              <a:rPr lang="pt-BR" dirty="0">
                <a:solidFill>
                  <a:srgbClr val="325D79"/>
                </a:solidFill>
                <a:latin typeface="Marcellus"/>
                <a:ea typeface="Marcellus"/>
                <a:cs typeface="Marcellus"/>
                <a:sym typeface="Marcellus"/>
              </a:rPr>
              <a:t>. Si impara a </a:t>
            </a:r>
            <a:r>
              <a:rPr lang="pt-BR" dirty="0" err="1">
                <a:solidFill>
                  <a:srgbClr val="325D79"/>
                </a:solidFill>
                <a:latin typeface="Marcellus"/>
                <a:ea typeface="Marcellus"/>
                <a:cs typeface="Marcellus"/>
                <a:sym typeface="Marcellus"/>
              </a:rPr>
              <a:t>lavorare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insieme</a:t>
            </a:r>
            <a:r>
              <a:rPr lang="pt-BR" dirty="0">
                <a:solidFill>
                  <a:srgbClr val="325D79"/>
                </a:solidFill>
                <a:latin typeface="Marcellus"/>
                <a:ea typeface="Marcellus"/>
                <a:cs typeface="Marcellus"/>
                <a:sym typeface="Marcellus"/>
              </a:rPr>
              <a:t>, a </a:t>
            </a:r>
            <a:r>
              <a:rPr lang="pt-BR" dirty="0" err="1">
                <a:solidFill>
                  <a:srgbClr val="325D79"/>
                </a:solidFill>
                <a:latin typeface="Marcellus"/>
                <a:ea typeface="Marcellus"/>
                <a:cs typeface="Marcellus"/>
                <a:sym typeface="Marcellus"/>
              </a:rPr>
              <a:t>valorizzare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punti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forza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ciascuno</a:t>
            </a:r>
            <a:r>
              <a:rPr lang="pt-BR" dirty="0">
                <a:solidFill>
                  <a:srgbClr val="325D79"/>
                </a:solidFill>
                <a:latin typeface="Marcellus"/>
                <a:ea typeface="Marcellus"/>
                <a:cs typeface="Marcellus"/>
                <a:sym typeface="Marcellus"/>
              </a:rPr>
              <a:t> e a </a:t>
            </a:r>
            <a:r>
              <a:rPr lang="pt-BR" dirty="0" err="1">
                <a:solidFill>
                  <a:srgbClr val="325D79"/>
                </a:solidFill>
                <a:latin typeface="Marcellus"/>
                <a:ea typeface="Marcellus"/>
                <a:cs typeface="Marcellus"/>
                <a:sym typeface="Marcellus"/>
              </a:rPr>
              <a:t>supportarsi</a:t>
            </a:r>
            <a:r>
              <a:rPr lang="pt-BR" dirty="0">
                <a:solidFill>
                  <a:srgbClr val="325D79"/>
                </a:solidFill>
                <a:latin typeface="Marcellus"/>
                <a:ea typeface="Marcellus"/>
                <a:cs typeface="Marcellus"/>
                <a:sym typeface="Marcellus"/>
              </a:rPr>
              <a:t> a </a:t>
            </a:r>
            <a:r>
              <a:rPr lang="pt-BR" dirty="0" err="1">
                <a:solidFill>
                  <a:srgbClr val="325D79"/>
                </a:solidFill>
                <a:latin typeface="Marcellus"/>
                <a:ea typeface="Marcellus"/>
                <a:cs typeface="Marcellus"/>
                <a:sym typeface="Marcellus"/>
              </a:rPr>
              <a:t>vicenda</a:t>
            </a:r>
            <a:r>
              <a:rPr lang="pt-BR" dirty="0">
                <a:solidFill>
                  <a:srgbClr val="325D79"/>
                </a:solidFill>
                <a:latin typeface="Marcellus"/>
                <a:ea typeface="Marcellus"/>
                <a:cs typeface="Marcellus"/>
                <a:sym typeface="Marcellus"/>
              </a:rPr>
              <a:t> verso </a:t>
            </a:r>
            <a:r>
              <a:rPr lang="pt-BR" dirty="0" err="1">
                <a:solidFill>
                  <a:srgbClr val="325D79"/>
                </a:solidFill>
                <a:latin typeface="Marcellus"/>
                <a:ea typeface="Marcellus"/>
                <a:cs typeface="Marcellus"/>
                <a:sym typeface="Marcellus"/>
              </a:rPr>
              <a:t>un</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obiettivo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comune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Questo</a:t>
            </a:r>
            <a:r>
              <a:rPr lang="pt-BR" dirty="0">
                <a:solidFill>
                  <a:srgbClr val="325D79"/>
                </a:solidFill>
                <a:latin typeface="Marcellus"/>
                <a:ea typeface="Marcellus"/>
                <a:cs typeface="Marcellus"/>
                <a:sym typeface="Marcellus"/>
              </a:rPr>
              <a:t> processo </a:t>
            </a:r>
            <a:r>
              <a:rPr lang="pt-BR" dirty="0" err="1">
                <a:solidFill>
                  <a:srgbClr val="325D79"/>
                </a:solidFill>
                <a:latin typeface="Marcellus"/>
                <a:ea typeface="Marcellus"/>
                <a:cs typeface="Marcellus"/>
                <a:sym typeface="Marcellus"/>
              </a:rPr>
              <a:t>rafforza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legami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tra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compagni</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migliora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capacità</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comunicative</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lavoro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squadra</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457200" lvl="0" indent="0" algn="just" rtl="0">
              <a:lnSpc>
                <a:spcPct val="105000"/>
              </a:lnSpc>
              <a:spcBef>
                <a:spcPts val="1200"/>
              </a:spcBef>
              <a:spcAft>
                <a:spcPts val="0"/>
              </a:spcAft>
              <a:buNone/>
            </a:pPr>
            <a:r>
              <a:rPr lang="pt-BR" sz="2000" dirty="0">
                <a:solidFill>
                  <a:srgbClr val="325D79"/>
                </a:solidFill>
                <a:latin typeface="Marcellus"/>
                <a:ea typeface="Marcellus"/>
                <a:cs typeface="Marcellus"/>
                <a:sym typeface="Marcellus"/>
              </a:rPr>
              <a:t>03</a:t>
            </a:r>
            <a:r>
              <a:rPr lang="pt-BR"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Competizione</a:t>
            </a:r>
            <a:r>
              <a:rPr lang="pt-BR" b="1" dirty="0">
                <a:solidFill>
                  <a:srgbClr val="325D79"/>
                </a:solidFill>
                <a:latin typeface="Marcellus"/>
                <a:ea typeface="Marcellus"/>
                <a:cs typeface="Marcellus"/>
                <a:sym typeface="Marcellus"/>
              </a:rPr>
              <a:t> Positiva</a:t>
            </a:r>
            <a:r>
              <a:rPr lang="pt-BR" dirty="0">
                <a:solidFill>
                  <a:srgbClr val="325D79"/>
                </a:solidFill>
                <a:latin typeface="Marcellus"/>
                <a:ea typeface="Marcellus"/>
                <a:cs typeface="Marcellus"/>
                <a:sym typeface="Marcellus"/>
              </a:rPr>
              <a:t> : La </a:t>
            </a:r>
            <a:r>
              <a:rPr lang="pt-BR" dirty="0" err="1">
                <a:solidFill>
                  <a:srgbClr val="325D79"/>
                </a:solidFill>
                <a:latin typeface="Marcellus"/>
                <a:ea typeface="Marcellus"/>
                <a:cs typeface="Marcellus"/>
                <a:sym typeface="Marcellus"/>
              </a:rPr>
              <a:t>competizione</a:t>
            </a:r>
            <a:r>
              <a:rPr lang="pt-BR" dirty="0">
                <a:solidFill>
                  <a:srgbClr val="325D79"/>
                </a:solidFill>
                <a:latin typeface="Marcellus"/>
                <a:ea typeface="Marcellus"/>
                <a:cs typeface="Marcellus"/>
                <a:sym typeface="Marcellus"/>
              </a:rPr>
              <a:t>, se </a:t>
            </a:r>
            <a:r>
              <a:rPr lang="pt-BR" dirty="0" err="1">
                <a:solidFill>
                  <a:srgbClr val="325D79"/>
                </a:solidFill>
                <a:latin typeface="Marcellus"/>
                <a:ea typeface="Marcellus"/>
                <a:cs typeface="Marcellus"/>
                <a:sym typeface="Marcellus"/>
              </a:rPr>
              <a:t>affrontata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con</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spirito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giusto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stimola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motivazione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l'impegno</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l'eccellenza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Partecipare</a:t>
            </a:r>
            <a:r>
              <a:rPr lang="pt-BR" dirty="0">
                <a:solidFill>
                  <a:srgbClr val="325D79"/>
                </a:solidFill>
                <a:latin typeface="Marcellus"/>
                <a:ea typeface="Marcellus"/>
                <a:cs typeface="Marcellus"/>
                <a:sym typeface="Marcellus"/>
              </a:rPr>
              <a:t> a </a:t>
            </a:r>
            <a:r>
              <a:rPr lang="pt-BR" dirty="0" err="1">
                <a:solidFill>
                  <a:srgbClr val="325D79"/>
                </a:solidFill>
                <a:latin typeface="Marcellus"/>
                <a:ea typeface="Marcellus"/>
                <a:cs typeface="Marcellus"/>
                <a:sym typeface="Marcellus"/>
              </a:rPr>
              <a:t>un</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concorso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offre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possibilità</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misurarsi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con</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altri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mettendo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alla</a:t>
            </a:r>
            <a:r>
              <a:rPr lang="pt-BR" dirty="0">
                <a:solidFill>
                  <a:srgbClr val="325D79"/>
                </a:solidFill>
                <a:latin typeface="Marcellus"/>
                <a:ea typeface="Marcellus"/>
                <a:cs typeface="Marcellus"/>
                <a:sym typeface="Marcellus"/>
              </a:rPr>
              <a:t> prova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proprie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abilità</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competenze</a:t>
            </a:r>
            <a:r>
              <a:rPr lang="pt-BR" dirty="0">
                <a:solidFill>
                  <a:srgbClr val="325D79"/>
                </a:solidFill>
                <a:latin typeface="Marcellus"/>
                <a:ea typeface="Marcellus"/>
                <a:cs typeface="Marcellus"/>
                <a:sym typeface="Marcellus"/>
              </a:rPr>
              <a:t> in </a:t>
            </a:r>
            <a:r>
              <a:rPr lang="pt-BR" dirty="0" err="1">
                <a:solidFill>
                  <a:srgbClr val="325D79"/>
                </a:solidFill>
                <a:latin typeface="Marcellus"/>
                <a:ea typeface="Marcellus"/>
                <a:cs typeface="Marcellus"/>
                <a:sym typeface="Marcellus"/>
              </a:rPr>
              <a:t>un</a:t>
            </a:r>
            <a:r>
              <a:rPr lang="pt-BR" dirty="0">
                <a:solidFill>
                  <a:srgbClr val="325D79"/>
                </a:solidFill>
                <a:latin typeface="Marcellus"/>
                <a:ea typeface="Marcellus"/>
                <a:cs typeface="Marcellus"/>
                <a:sym typeface="Marcellus"/>
              </a:rPr>
              <a:t> contesto </a:t>
            </a:r>
            <a:r>
              <a:rPr lang="pt-BR" dirty="0" err="1">
                <a:solidFill>
                  <a:srgbClr val="325D79"/>
                </a:solidFill>
                <a:latin typeface="Marcellus"/>
                <a:ea typeface="Marcellus"/>
                <a:cs typeface="Marcellus"/>
                <a:sym typeface="Marcellus"/>
              </a:rPr>
              <a:t>sfidante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costruttivo</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457200" lvl="0" indent="0" algn="just" rtl="0">
              <a:lnSpc>
                <a:spcPct val="105000"/>
              </a:lnSpc>
              <a:spcBef>
                <a:spcPts val="1200"/>
              </a:spcBef>
              <a:spcAft>
                <a:spcPts val="0"/>
              </a:spcAft>
              <a:buNone/>
            </a:pPr>
            <a:endParaRPr dirty="0">
              <a:solidFill>
                <a:schemeClr val="dk2"/>
              </a:solidFill>
              <a:latin typeface="Marcellus"/>
              <a:ea typeface="Marcellus"/>
              <a:cs typeface="Marcellus"/>
              <a:sym typeface="Marcellus"/>
            </a:endParaRPr>
          </a:p>
          <a:p>
            <a:pPr marL="457200" lvl="0" indent="0" algn="just" rtl="0">
              <a:lnSpc>
                <a:spcPct val="105000"/>
              </a:lnSpc>
              <a:spcBef>
                <a:spcPts val="1200"/>
              </a:spcBef>
              <a:spcAft>
                <a:spcPts val="0"/>
              </a:spcAft>
              <a:buNone/>
            </a:pPr>
            <a:endParaRPr dirty="0">
              <a:solidFill>
                <a:schemeClr val="dk2"/>
              </a:solidFill>
              <a:latin typeface="Marcellus"/>
              <a:ea typeface="Marcellus"/>
              <a:cs typeface="Marcellus"/>
              <a:sym typeface="Marcellus"/>
            </a:endParaRPr>
          </a:p>
          <a:p>
            <a:pPr marL="457200" lvl="0" indent="0" algn="just" rtl="0">
              <a:lnSpc>
                <a:spcPct val="105000"/>
              </a:lnSpc>
              <a:spcBef>
                <a:spcPts val="1200"/>
              </a:spcBef>
              <a:spcAft>
                <a:spcPts val="1200"/>
              </a:spcAft>
              <a:buNone/>
            </a:pPr>
            <a:endParaRPr dirty="0">
              <a:solidFill>
                <a:schemeClr val="dk2"/>
              </a:solidFill>
              <a:latin typeface="Marcellus"/>
              <a:ea typeface="Marcellus"/>
              <a:cs typeface="Marcellus"/>
              <a:sym typeface="Marcellu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7"/>
          <p:cNvSpPr txBox="1"/>
          <p:nvPr/>
        </p:nvSpPr>
        <p:spPr>
          <a:xfrm>
            <a:off x="671925" y="374950"/>
            <a:ext cx="7704000" cy="3230400"/>
          </a:xfrm>
          <a:prstGeom prst="rect">
            <a:avLst/>
          </a:prstGeom>
          <a:noFill/>
          <a:ln>
            <a:noFill/>
          </a:ln>
        </p:spPr>
        <p:txBody>
          <a:bodyPr spcFirstLastPara="1" wrap="square" lIns="36000" tIns="36000" rIns="36000" bIns="36000" anchor="t" anchorCtr="0">
            <a:noAutofit/>
          </a:bodyPr>
          <a:lstStyle/>
          <a:p>
            <a:pPr marL="0" lvl="0" indent="0" algn="l" rtl="0">
              <a:lnSpc>
                <a:spcPct val="105000"/>
              </a:lnSpc>
              <a:spcBef>
                <a:spcPts val="0"/>
              </a:spcBef>
              <a:spcAft>
                <a:spcPts val="0"/>
              </a:spcAft>
              <a:buNone/>
            </a:pPr>
            <a:r>
              <a:rPr lang="pt-BR" sz="2000" dirty="0">
                <a:solidFill>
                  <a:srgbClr val="325D79"/>
                </a:solidFill>
                <a:latin typeface="Marcellus"/>
                <a:ea typeface="Marcellus"/>
                <a:cs typeface="Marcellus"/>
                <a:sym typeface="Marcellus"/>
              </a:rPr>
              <a:t>04</a:t>
            </a:r>
            <a:r>
              <a:rPr lang="pt-BR" sz="2700"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Riconoscimento</a:t>
            </a:r>
            <a:r>
              <a:rPr lang="pt-BR" sz="1300" b="1" dirty="0">
                <a:solidFill>
                  <a:srgbClr val="325D79"/>
                </a:solidFill>
                <a:latin typeface="Marcellus"/>
                <a:ea typeface="Marcellus"/>
                <a:cs typeface="Marcellus"/>
                <a:sym typeface="Marcellus"/>
              </a:rPr>
              <a:t> e </a:t>
            </a:r>
            <a:r>
              <a:rPr lang="pt-BR" sz="1300" b="1" dirty="0" err="1">
                <a:solidFill>
                  <a:srgbClr val="325D79"/>
                </a:solidFill>
                <a:latin typeface="Marcellus"/>
                <a:ea typeface="Marcellus"/>
                <a:cs typeface="Marcellus"/>
                <a:sym typeface="Marcellus"/>
              </a:rPr>
              <a:t>Visibilità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Ottenere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buon</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risultato</a:t>
            </a:r>
            <a:r>
              <a:rPr lang="pt-BR" sz="1300" dirty="0">
                <a:solidFill>
                  <a:srgbClr val="325D79"/>
                </a:solidFill>
                <a:latin typeface="Marcellus"/>
                <a:ea typeface="Marcellus"/>
                <a:cs typeface="Marcellus"/>
                <a:sym typeface="Marcellus"/>
              </a:rPr>
              <a:t> o </a:t>
            </a:r>
            <a:r>
              <a:rPr lang="pt-BR" sz="1300" dirty="0" err="1">
                <a:solidFill>
                  <a:srgbClr val="325D79"/>
                </a:solidFill>
                <a:latin typeface="Marcellus"/>
                <a:ea typeface="Marcellus"/>
                <a:cs typeface="Marcellus"/>
                <a:sym typeface="Marcellus"/>
              </a:rPr>
              <a:t>anche</a:t>
            </a:r>
            <a:r>
              <a:rPr lang="pt-BR" sz="1300" dirty="0">
                <a:solidFill>
                  <a:srgbClr val="325D79"/>
                </a:solidFill>
                <a:latin typeface="Marcellus"/>
                <a:ea typeface="Marcellus"/>
                <a:cs typeface="Marcellus"/>
                <a:sym typeface="Marcellus"/>
              </a:rPr>
              <a:t> solo </a:t>
            </a:r>
            <a:r>
              <a:rPr lang="pt-BR" sz="1300" dirty="0" err="1">
                <a:solidFill>
                  <a:srgbClr val="325D79"/>
                </a:solidFill>
                <a:latin typeface="Marcellus"/>
                <a:ea typeface="Marcellus"/>
                <a:cs typeface="Marcellus"/>
                <a:sym typeface="Marcellus"/>
              </a:rPr>
              <a:t>l'atto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partecipare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può</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fornire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riconoscimento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È</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modo per </a:t>
            </a:r>
            <a:r>
              <a:rPr lang="pt-BR" sz="1300" dirty="0" err="1">
                <a:solidFill>
                  <a:srgbClr val="325D79"/>
                </a:solidFill>
                <a:latin typeface="Marcellus"/>
                <a:ea typeface="Marcellus"/>
                <a:cs typeface="Marcellus"/>
                <a:sym typeface="Marcellus"/>
              </a:rPr>
              <a:t>evidenziare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proprio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impegno</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proprie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capacità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oltre</a:t>
            </a:r>
            <a:r>
              <a:rPr lang="pt-BR" sz="1300" dirty="0">
                <a:solidFill>
                  <a:srgbClr val="325D79"/>
                </a:solidFill>
                <a:latin typeface="Marcellus"/>
                <a:ea typeface="Marcellus"/>
                <a:cs typeface="Marcellus"/>
                <a:sym typeface="Marcellus"/>
              </a:rPr>
              <a:t> a </a:t>
            </a:r>
            <a:r>
              <a:rPr lang="pt-BR" sz="1300" dirty="0" err="1">
                <a:solidFill>
                  <a:srgbClr val="325D79"/>
                </a:solidFill>
                <a:latin typeface="Marcellus"/>
                <a:ea typeface="Marcellus"/>
                <a:cs typeface="Marcellus"/>
                <a:sym typeface="Marcellus"/>
              </a:rPr>
              <a:t>dare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visibilità</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alla</a:t>
            </a:r>
            <a:r>
              <a:rPr lang="pt-BR" sz="1300" dirty="0">
                <a:solidFill>
                  <a:srgbClr val="325D79"/>
                </a:solidFill>
                <a:latin typeface="Marcellus"/>
                <a:ea typeface="Marcellus"/>
                <a:cs typeface="Marcellus"/>
                <a:sym typeface="Marcellus"/>
              </a:rPr>
              <a:t> classe e </a:t>
            </a:r>
            <a:r>
              <a:rPr lang="pt-BR" sz="1300" dirty="0" err="1">
                <a:solidFill>
                  <a:srgbClr val="325D79"/>
                </a:solidFill>
                <a:latin typeface="Marcellus"/>
                <a:ea typeface="Marcellus"/>
                <a:cs typeface="Marcellus"/>
                <a:sym typeface="Marcellus"/>
              </a:rPr>
              <a:t>alla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scuola</a:t>
            </a:r>
            <a:r>
              <a:rPr lang="pt-BR" sz="1300" dirty="0">
                <a:solidFill>
                  <a:srgbClr val="325D79"/>
                </a:solidFill>
                <a:latin typeface="Marcellus"/>
                <a:ea typeface="Marcellus"/>
                <a:cs typeface="Marcellus"/>
                <a:sym typeface="Marcellus"/>
              </a:rPr>
              <a:t> in </a:t>
            </a:r>
            <a:r>
              <a:rPr lang="pt-BR" sz="1300" dirty="0" err="1">
                <a:solidFill>
                  <a:srgbClr val="325D79"/>
                </a:solidFill>
                <a:latin typeface="Marcellus"/>
                <a:ea typeface="Marcellus"/>
                <a:cs typeface="Marcellus"/>
                <a:sym typeface="Marcellus"/>
              </a:rPr>
              <a:t>contesti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più</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ampi</a:t>
            </a:r>
            <a:r>
              <a:rPr lang="pt-BR" sz="1300" dirty="0">
                <a:solidFill>
                  <a:srgbClr val="325D79"/>
                </a:solidFill>
                <a:latin typeface="Marcellus"/>
                <a:ea typeface="Marcellus"/>
                <a:cs typeface="Marcellus"/>
                <a:sym typeface="Marcellus"/>
              </a:rPr>
              <a:t>.</a:t>
            </a:r>
            <a:endParaRPr sz="1300" dirty="0">
              <a:solidFill>
                <a:srgbClr val="325D79"/>
              </a:solidFill>
              <a:latin typeface="Marcellus"/>
              <a:ea typeface="Marcellus"/>
              <a:cs typeface="Marcellus"/>
              <a:sym typeface="Marcellus"/>
            </a:endParaRPr>
          </a:p>
          <a:p>
            <a:pPr marL="0" lvl="0" indent="0" algn="l" rtl="0">
              <a:lnSpc>
                <a:spcPct val="105000"/>
              </a:lnSpc>
              <a:spcBef>
                <a:spcPts val="1200"/>
              </a:spcBef>
              <a:spcAft>
                <a:spcPts val="0"/>
              </a:spcAft>
              <a:buNone/>
            </a:pPr>
            <a:r>
              <a:rPr lang="pt-BR" sz="2000" dirty="0">
                <a:solidFill>
                  <a:srgbClr val="325D79"/>
                </a:solidFill>
                <a:latin typeface="Marcellus"/>
                <a:ea typeface="Marcellus"/>
                <a:cs typeface="Marcellus"/>
                <a:sym typeface="Marcellus"/>
              </a:rPr>
              <a:t>05</a:t>
            </a:r>
            <a:r>
              <a:rPr lang="pt-BR" sz="2700"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Crescita</a:t>
            </a:r>
            <a:r>
              <a:rPr lang="pt-BR" sz="1300" b="1"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Personale</a:t>
            </a:r>
            <a:r>
              <a:rPr lang="pt-BR" sz="1300" b="1" dirty="0">
                <a:solidFill>
                  <a:srgbClr val="325D79"/>
                </a:solidFill>
                <a:latin typeface="Marcellus"/>
                <a:ea typeface="Marcellus"/>
                <a:cs typeface="Marcellus"/>
                <a:sym typeface="Marcellus"/>
              </a:rPr>
              <a:t> e </a:t>
            </a:r>
            <a:r>
              <a:rPr lang="pt-BR" sz="1300" b="1" dirty="0" err="1">
                <a:solidFill>
                  <a:srgbClr val="325D79"/>
                </a:solidFill>
                <a:latin typeface="Marcellus"/>
                <a:ea typeface="Marcellus"/>
                <a:cs typeface="Marcellus"/>
                <a:sym typeface="Marcellus"/>
              </a:rPr>
              <a:t>Sviluppo</a:t>
            </a:r>
            <a:r>
              <a:rPr lang="pt-BR" sz="1300" b="1"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di</a:t>
            </a:r>
            <a:r>
              <a:rPr lang="pt-BR" sz="1300" b="1"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Competenze</a:t>
            </a:r>
            <a:r>
              <a:rPr lang="pt-BR" sz="1300" dirty="0">
                <a:solidFill>
                  <a:srgbClr val="325D79"/>
                </a:solidFill>
                <a:latin typeface="Marcellus"/>
                <a:ea typeface="Marcellus"/>
                <a:cs typeface="Marcellus"/>
                <a:sym typeface="Marcellus"/>
              </a:rPr>
              <a:t>: Un </a:t>
            </a:r>
            <a:r>
              <a:rPr lang="pt-BR" sz="1300" dirty="0" err="1">
                <a:solidFill>
                  <a:srgbClr val="325D79"/>
                </a:solidFill>
                <a:latin typeface="Marcellus"/>
                <a:ea typeface="Marcellus"/>
                <a:cs typeface="Marcellus"/>
                <a:sym typeface="Marcellus"/>
              </a:rPr>
              <a:t>concorso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può</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essere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un'ottima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occasione</a:t>
            </a:r>
            <a:r>
              <a:rPr lang="pt-BR" sz="1300" dirty="0">
                <a:solidFill>
                  <a:srgbClr val="325D79"/>
                </a:solidFill>
                <a:latin typeface="Marcellus"/>
                <a:ea typeface="Marcellus"/>
                <a:cs typeface="Marcellus"/>
                <a:sym typeface="Marcellus"/>
              </a:rPr>
              <a:t> per </a:t>
            </a:r>
            <a:r>
              <a:rPr lang="pt-BR" sz="1300" dirty="0" err="1">
                <a:solidFill>
                  <a:srgbClr val="325D79"/>
                </a:solidFill>
                <a:latin typeface="Marcellus"/>
                <a:ea typeface="Marcellus"/>
                <a:cs typeface="Marcellus"/>
                <a:sym typeface="Marcellus"/>
              </a:rPr>
              <a:t>sviluppare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competenze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trasversali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importanti</a:t>
            </a:r>
            <a:r>
              <a:rPr lang="pt-BR" sz="1300" dirty="0">
                <a:solidFill>
                  <a:srgbClr val="325D79"/>
                </a:solidFill>
                <a:latin typeface="Marcellus"/>
                <a:ea typeface="Marcellus"/>
                <a:cs typeface="Marcellus"/>
                <a:sym typeface="Marcellus"/>
              </a:rPr>
              <a:t>, come </a:t>
            </a:r>
            <a:r>
              <a:rPr lang="pt-BR" sz="1300" dirty="0" err="1">
                <a:solidFill>
                  <a:srgbClr val="325D79"/>
                </a:solidFill>
                <a:latin typeface="Marcellus"/>
                <a:ea typeface="Marcellus"/>
                <a:cs typeface="Marcellus"/>
                <a:sym typeface="Marcellus"/>
              </a:rPr>
              <a:t>la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gestione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a:t>
            </a:r>
            <a:r>
              <a:rPr lang="pt-BR" sz="1300" dirty="0">
                <a:solidFill>
                  <a:srgbClr val="325D79"/>
                </a:solidFill>
                <a:latin typeface="Marcellus"/>
                <a:ea typeface="Marcellus"/>
                <a:cs typeface="Marcellus"/>
                <a:sym typeface="Marcellus"/>
              </a:rPr>
              <a:t> tempo, </a:t>
            </a:r>
            <a:r>
              <a:rPr lang="pt-BR" sz="1300" dirty="0" err="1">
                <a:solidFill>
                  <a:srgbClr val="325D79"/>
                </a:solidFill>
                <a:latin typeface="Marcellus"/>
                <a:ea typeface="Marcellus"/>
                <a:cs typeface="Marcellus"/>
                <a:sym typeface="Marcellus"/>
              </a:rPr>
              <a:t>la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risoluzione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problemi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la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creatività</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l'innovazione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È</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anche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un'opportunità</a:t>
            </a:r>
            <a:r>
              <a:rPr lang="pt-BR" sz="1300" dirty="0">
                <a:solidFill>
                  <a:srgbClr val="325D79"/>
                </a:solidFill>
                <a:latin typeface="Marcellus"/>
                <a:ea typeface="Marcellus"/>
                <a:cs typeface="Marcellus"/>
                <a:sym typeface="Marcellus"/>
              </a:rPr>
              <a:t> per </a:t>
            </a:r>
            <a:r>
              <a:rPr lang="pt-BR" sz="1300" dirty="0" err="1">
                <a:solidFill>
                  <a:srgbClr val="325D79"/>
                </a:solidFill>
                <a:latin typeface="Marcellus"/>
                <a:ea typeface="Marcellus"/>
                <a:cs typeface="Marcellus"/>
                <a:sym typeface="Marcellus"/>
              </a:rPr>
              <a:t>acquisire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maggiore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sicurezza</a:t>
            </a:r>
            <a:r>
              <a:rPr lang="pt-BR" sz="1300" dirty="0">
                <a:solidFill>
                  <a:srgbClr val="325D79"/>
                </a:solidFill>
                <a:latin typeface="Marcellus"/>
                <a:ea typeface="Marcellus"/>
                <a:cs typeface="Marcellus"/>
                <a:sym typeface="Marcellus"/>
              </a:rPr>
              <a:t> in sé </a:t>
            </a:r>
            <a:r>
              <a:rPr lang="pt-BR" sz="1300" dirty="0" err="1">
                <a:solidFill>
                  <a:srgbClr val="325D79"/>
                </a:solidFill>
                <a:latin typeface="Marcellus"/>
                <a:ea typeface="Marcellus"/>
                <a:cs typeface="Marcellus"/>
                <a:sym typeface="Marcellus"/>
              </a:rPr>
              <a:t>stessi</a:t>
            </a:r>
            <a:r>
              <a:rPr lang="pt-BR" sz="1300" dirty="0">
                <a:solidFill>
                  <a:srgbClr val="325D79"/>
                </a:solidFill>
                <a:latin typeface="Marcellus"/>
                <a:ea typeface="Marcellus"/>
                <a:cs typeface="Marcellus"/>
                <a:sym typeface="Marcellus"/>
              </a:rPr>
              <a:t> e autonomia.</a:t>
            </a:r>
            <a:endParaRPr sz="1300" dirty="0">
              <a:solidFill>
                <a:srgbClr val="325D79"/>
              </a:solidFill>
              <a:latin typeface="Marcellus"/>
              <a:ea typeface="Marcellus"/>
              <a:cs typeface="Marcellus"/>
              <a:sym typeface="Marcellus"/>
            </a:endParaRPr>
          </a:p>
          <a:p>
            <a:pPr marL="0" lvl="0" indent="0" algn="l" rtl="0">
              <a:lnSpc>
                <a:spcPct val="105000"/>
              </a:lnSpc>
              <a:spcBef>
                <a:spcPts val="1200"/>
              </a:spcBef>
              <a:spcAft>
                <a:spcPts val="0"/>
              </a:spcAft>
              <a:buNone/>
            </a:pPr>
            <a:r>
              <a:rPr lang="pt-BR" sz="2000" dirty="0">
                <a:solidFill>
                  <a:srgbClr val="325D79"/>
                </a:solidFill>
                <a:latin typeface="Marcellus"/>
                <a:ea typeface="Marcellus"/>
                <a:cs typeface="Marcellus"/>
                <a:sym typeface="Marcellus"/>
              </a:rPr>
              <a:t>06</a:t>
            </a:r>
            <a:r>
              <a:rPr lang="pt-BR" sz="2700" dirty="0">
                <a:solidFill>
                  <a:srgbClr val="325D79"/>
                </a:solidFill>
                <a:latin typeface="Marcellus"/>
                <a:ea typeface="Marcellus"/>
                <a:cs typeface="Marcellus"/>
                <a:sym typeface="Marcellus"/>
              </a:rPr>
              <a:t>. </a:t>
            </a:r>
            <a:r>
              <a:rPr lang="pt-BR" sz="1300" b="1" dirty="0">
                <a:solidFill>
                  <a:srgbClr val="325D79"/>
                </a:solidFill>
                <a:latin typeface="Marcellus"/>
                <a:ea typeface="Marcellus"/>
                <a:cs typeface="Marcellus"/>
                <a:sym typeface="Marcellus"/>
              </a:rPr>
              <a:t>Divertimento e </a:t>
            </a:r>
            <a:r>
              <a:rPr lang="pt-BR" sz="1300" b="1" dirty="0" err="1">
                <a:solidFill>
                  <a:srgbClr val="325D79"/>
                </a:solidFill>
                <a:latin typeface="Marcellus"/>
                <a:ea typeface="Marcellus"/>
                <a:cs typeface="Marcellus"/>
                <a:sym typeface="Marcellus"/>
              </a:rPr>
              <a:t>Passione</a:t>
            </a:r>
            <a:r>
              <a:rPr lang="pt-BR" sz="1300" dirty="0">
                <a:solidFill>
                  <a:srgbClr val="325D79"/>
                </a:solidFill>
                <a:latin typeface="Marcellus"/>
                <a:ea typeface="Marcellus"/>
                <a:cs typeface="Marcellus"/>
                <a:sym typeface="Marcellus"/>
              </a:rPr>
              <a:t>: La </a:t>
            </a:r>
            <a:r>
              <a:rPr lang="pt-BR" sz="1300" dirty="0" err="1">
                <a:solidFill>
                  <a:srgbClr val="325D79"/>
                </a:solidFill>
                <a:latin typeface="Marcellus"/>
                <a:ea typeface="Marcellus"/>
                <a:cs typeface="Marcellus"/>
                <a:sym typeface="Marcellus"/>
              </a:rPr>
              <a:t>partecipazione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può</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essere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un'esperienza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divertente</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appassionante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Lavorare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su</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progetto</a:t>
            </a:r>
            <a:r>
              <a:rPr lang="pt-BR" sz="1300" dirty="0">
                <a:solidFill>
                  <a:srgbClr val="325D79"/>
                </a:solidFill>
                <a:latin typeface="Marcellus"/>
                <a:ea typeface="Marcellus"/>
                <a:cs typeface="Marcellus"/>
                <a:sym typeface="Marcellus"/>
              </a:rPr>
              <a:t> o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obiettivo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comune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soprattutto</a:t>
            </a:r>
            <a:r>
              <a:rPr lang="pt-BR" sz="1300" dirty="0">
                <a:solidFill>
                  <a:srgbClr val="325D79"/>
                </a:solidFill>
                <a:latin typeface="Marcellus"/>
                <a:ea typeface="Marcellus"/>
                <a:cs typeface="Marcellus"/>
                <a:sym typeface="Marcellus"/>
              </a:rPr>
              <a:t> in </a:t>
            </a:r>
            <a:r>
              <a:rPr lang="pt-BR" sz="1300" dirty="0" err="1">
                <a:solidFill>
                  <a:srgbClr val="325D79"/>
                </a:solidFill>
                <a:latin typeface="Marcellus"/>
                <a:ea typeface="Marcellus"/>
                <a:cs typeface="Marcellus"/>
                <a:sym typeface="Marcellus"/>
              </a:rPr>
              <a:t>un'area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interesse </a:t>
            </a:r>
            <a:r>
              <a:rPr lang="pt-BR" sz="1300" dirty="0" err="1">
                <a:solidFill>
                  <a:srgbClr val="325D79"/>
                </a:solidFill>
                <a:latin typeface="Marcellus"/>
                <a:ea typeface="Marcellus"/>
                <a:cs typeface="Marcellus"/>
                <a:sym typeface="Marcellus"/>
              </a:rPr>
              <a:t>condiviso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può</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essere</a:t>
            </a:r>
            <a:r>
              <a:rPr lang="pt-BR" sz="1300" dirty="0">
                <a:solidFill>
                  <a:srgbClr val="325D79"/>
                </a:solidFill>
                <a:latin typeface="Marcellus"/>
                <a:ea typeface="Marcellus"/>
                <a:cs typeface="Marcellus"/>
                <a:sym typeface="Marcellus"/>
              </a:rPr>
              <a:t> sia </a:t>
            </a:r>
            <a:r>
              <a:rPr lang="pt-BR" sz="1300" dirty="0" err="1">
                <a:solidFill>
                  <a:srgbClr val="325D79"/>
                </a:solidFill>
                <a:latin typeface="Marcellus"/>
                <a:ea typeface="Marcellus"/>
                <a:cs typeface="Marcellus"/>
                <a:sym typeface="Marcellus"/>
              </a:rPr>
              <a:t>stimolante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gratificante.</a:t>
            </a:r>
            <a:endParaRPr sz="1300" dirty="0">
              <a:solidFill>
                <a:srgbClr val="325D79"/>
              </a:solidFill>
              <a:latin typeface="Marcellus"/>
              <a:ea typeface="Marcellus"/>
              <a:cs typeface="Marcellus"/>
              <a:sym typeface="Marcellus"/>
            </a:endParaRPr>
          </a:p>
          <a:p>
            <a:pPr marL="0" lvl="0" indent="0" algn="l" rtl="0">
              <a:lnSpc>
                <a:spcPct val="105000"/>
              </a:lnSpc>
              <a:spcBef>
                <a:spcPts val="1200"/>
              </a:spcBef>
              <a:spcAft>
                <a:spcPts val="0"/>
              </a:spcAft>
              <a:buNone/>
            </a:pPr>
            <a:r>
              <a:rPr lang="pt-BR" sz="2000" dirty="0">
                <a:solidFill>
                  <a:srgbClr val="325D79"/>
                </a:solidFill>
                <a:latin typeface="Marcellus"/>
                <a:ea typeface="Marcellus"/>
                <a:cs typeface="Marcellus"/>
                <a:sym typeface="Marcellus"/>
              </a:rPr>
              <a:t>07</a:t>
            </a:r>
            <a:r>
              <a:rPr lang="pt-BR" sz="2700"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Impatto</a:t>
            </a:r>
            <a:r>
              <a:rPr lang="pt-BR" sz="1300" b="1" dirty="0">
                <a:solidFill>
                  <a:srgbClr val="325D79"/>
                </a:solidFill>
                <a:latin typeface="Marcellus"/>
                <a:ea typeface="Marcellus"/>
                <a:cs typeface="Marcellus"/>
                <a:sym typeface="Marcellus"/>
              </a:rPr>
              <a:t> Positivo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Partecipare</a:t>
            </a:r>
            <a:r>
              <a:rPr lang="pt-BR" sz="1300" dirty="0">
                <a:solidFill>
                  <a:srgbClr val="325D79"/>
                </a:solidFill>
                <a:latin typeface="Marcellus"/>
                <a:ea typeface="Marcellus"/>
                <a:cs typeface="Marcellus"/>
                <a:sym typeface="Marcellus"/>
              </a:rPr>
              <a:t> a </a:t>
            </a:r>
            <a:r>
              <a:rPr lang="pt-BR" sz="1300" dirty="0" err="1">
                <a:solidFill>
                  <a:srgbClr val="325D79"/>
                </a:solidFill>
                <a:latin typeface="Marcellus"/>
                <a:ea typeface="Marcellus"/>
                <a:cs typeface="Marcellus"/>
                <a:sym typeface="Marcellus"/>
              </a:rPr>
              <a:t>concorsi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hanno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impatto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sociale</a:t>
            </a:r>
            <a:r>
              <a:rPr lang="pt-BR" sz="1300" dirty="0">
                <a:solidFill>
                  <a:srgbClr val="325D79"/>
                </a:solidFill>
                <a:latin typeface="Marcellus"/>
                <a:ea typeface="Marcellus"/>
                <a:cs typeface="Marcellus"/>
                <a:sym typeface="Marcellus"/>
              </a:rPr>
              <a:t> o </a:t>
            </a:r>
            <a:r>
              <a:rPr lang="pt-BR" sz="1300" dirty="0" err="1">
                <a:solidFill>
                  <a:srgbClr val="325D79"/>
                </a:solidFill>
                <a:latin typeface="Marcellus"/>
                <a:ea typeface="Marcellus"/>
                <a:cs typeface="Marcellus"/>
                <a:sym typeface="Marcellus"/>
              </a:rPr>
              <a:t>comunitario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può</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essere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particolarmente</a:t>
            </a:r>
            <a:r>
              <a:rPr lang="pt-BR" sz="1300" dirty="0">
                <a:solidFill>
                  <a:srgbClr val="325D79"/>
                </a:solidFill>
                <a:latin typeface="Marcellus"/>
                <a:ea typeface="Marcellus"/>
                <a:cs typeface="Marcellus"/>
                <a:sym typeface="Marcellus"/>
              </a:rPr>
              <a:t> motivante. </a:t>
            </a:r>
            <a:r>
              <a:rPr lang="pt-BR" sz="1300" dirty="0" err="1">
                <a:solidFill>
                  <a:srgbClr val="325D79"/>
                </a:solidFill>
                <a:latin typeface="Marcellus"/>
                <a:ea typeface="Marcellus"/>
                <a:cs typeface="Marcellus"/>
                <a:sym typeface="Marcellus"/>
              </a:rPr>
              <a:t>Sapere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proprio</a:t>
            </a:r>
            <a:r>
              <a:rPr lang="pt-BR" sz="1300" dirty="0">
                <a:solidFill>
                  <a:srgbClr val="325D79"/>
                </a:solidFill>
                <a:latin typeface="Marcellus"/>
                <a:ea typeface="Marcellus"/>
                <a:cs typeface="Marcellus"/>
                <a:sym typeface="Marcellus"/>
              </a:rPr>
              <a:t> lavoro e </a:t>
            </a:r>
            <a:r>
              <a:rPr lang="pt-BR" sz="1300" dirty="0" err="1">
                <a:solidFill>
                  <a:srgbClr val="325D79"/>
                </a:solidFill>
                <a:latin typeface="Marcellus"/>
                <a:ea typeface="Marcellus"/>
                <a:cs typeface="Marcellus"/>
                <a:sym typeface="Marcellus"/>
              </a:rPr>
              <a:t>impegno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possono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contribuire</a:t>
            </a:r>
            <a:r>
              <a:rPr lang="pt-BR" sz="1300" dirty="0">
                <a:solidFill>
                  <a:srgbClr val="325D79"/>
                </a:solidFill>
                <a:latin typeface="Marcellus"/>
                <a:ea typeface="Marcellus"/>
                <a:cs typeface="Marcellus"/>
                <a:sym typeface="Marcellus"/>
              </a:rPr>
              <a:t> a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bene </a:t>
            </a:r>
            <a:r>
              <a:rPr lang="pt-BR" sz="1300" dirty="0" err="1">
                <a:solidFill>
                  <a:srgbClr val="325D79"/>
                </a:solidFill>
                <a:latin typeface="Marcellus"/>
                <a:ea typeface="Marcellus"/>
                <a:cs typeface="Marcellus"/>
                <a:sym typeface="Marcellus"/>
              </a:rPr>
              <a:t>più</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ampio</a:t>
            </a:r>
            <a:r>
              <a:rPr lang="pt-BR" sz="1300" dirty="0">
                <a:solidFill>
                  <a:srgbClr val="325D79"/>
                </a:solidFill>
                <a:latin typeface="Marcellus"/>
                <a:ea typeface="Marcellus"/>
                <a:cs typeface="Marcellus"/>
                <a:sym typeface="Marcellus"/>
              </a:rPr>
              <a:t> o a </a:t>
            </a:r>
            <a:r>
              <a:rPr lang="pt-BR" sz="1300" dirty="0" err="1">
                <a:solidFill>
                  <a:srgbClr val="325D79"/>
                </a:solidFill>
                <a:latin typeface="Marcellus"/>
                <a:ea typeface="Marcellus"/>
                <a:cs typeface="Marcellus"/>
                <a:sym typeface="Marcellus"/>
              </a:rPr>
              <a:t>sensibilizzare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su</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determinate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questioni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può</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dare</a:t>
            </a:r>
            <a:r>
              <a:rPr lang="pt-BR" sz="1300" dirty="0">
                <a:solidFill>
                  <a:srgbClr val="325D79"/>
                </a:solidFill>
                <a:latin typeface="Marcellus"/>
                <a:ea typeface="Marcellus"/>
                <a:cs typeface="Marcellus"/>
                <a:sym typeface="Marcellus"/>
              </a:rPr>
              <a:t> grande </a:t>
            </a:r>
            <a:r>
              <a:rPr lang="pt-BR" sz="1300" dirty="0" err="1">
                <a:solidFill>
                  <a:srgbClr val="325D79"/>
                </a:solidFill>
                <a:latin typeface="Marcellus"/>
                <a:ea typeface="Marcellus"/>
                <a:cs typeface="Marcellus"/>
                <a:sym typeface="Marcellus"/>
              </a:rPr>
              <a:t>soddisfazione</a:t>
            </a:r>
            <a:r>
              <a:rPr lang="pt-BR" sz="1300" dirty="0">
                <a:solidFill>
                  <a:srgbClr val="325D79"/>
                </a:solidFill>
                <a:latin typeface="Marcellus"/>
                <a:ea typeface="Marcellus"/>
                <a:cs typeface="Marcellus"/>
                <a:sym typeface="Marcellus"/>
              </a:rPr>
              <a:t>.</a:t>
            </a:r>
            <a:endParaRPr sz="1300" dirty="0">
              <a:solidFill>
                <a:srgbClr val="325D79"/>
              </a:solidFill>
              <a:latin typeface="Marcellus"/>
              <a:ea typeface="Marcellus"/>
              <a:cs typeface="Marcellus"/>
              <a:sym typeface="Marcellus"/>
            </a:endParaRPr>
          </a:p>
          <a:p>
            <a:pPr marL="457200" lvl="0" indent="0" algn="just" rtl="0">
              <a:lnSpc>
                <a:spcPct val="105000"/>
              </a:lnSpc>
              <a:spcBef>
                <a:spcPts val="1200"/>
              </a:spcBef>
              <a:spcAft>
                <a:spcPts val="0"/>
              </a:spcAft>
              <a:buNone/>
            </a:pPr>
            <a:endParaRPr sz="1300" dirty="0">
              <a:solidFill>
                <a:schemeClr val="dk2"/>
              </a:solidFill>
              <a:latin typeface="Marcellus"/>
              <a:ea typeface="Marcellus"/>
              <a:cs typeface="Marcellus"/>
              <a:sym typeface="Marcellus"/>
            </a:endParaRPr>
          </a:p>
          <a:p>
            <a:pPr marL="457200" lvl="0" indent="0" algn="just" rtl="0">
              <a:lnSpc>
                <a:spcPct val="105000"/>
              </a:lnSpc>
              <a:spcBef>
                <a:spcPts val="1200"/>
              </a:spcBef>
              <a:spcAft>
                <a:spcPts val="1200"/>
              </a:spcAft>
              <a:buNone/>
            </a:pPr>
            <a:endParaRPr sz="1300" dirty="0">
              <a:solidFill>
                <a:schemeClr val="dk2"/>
              </a:solidFill>
              <a:latin typeface="Marcellus"/>
              <a:ea typeface="Marcellus"/>
              <a:cs typeface="Marcellus"/>
              <a:sym typeface="Marcellu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8"/>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pt-BR" sz="2380">
                <a:solidFill>
                  <a:srgbClr val="325D79"/>
                </a:solidFill>
              </a:rPr>
              <a:t>Presentazione del lavoro agli alunni:</a:t>
            </a:r>
            <a:endParaRPr sz="2380">
              <a:solidFill>
                <a:srgbClr val="325D79"/>
              </a:solidFill>
            </a:endParaRPr>
          </a:p>
          <a:p>
            <a:pPr marL="0" lvl="0" indent="0" algn="ctr" rtl="0">
              <a:spcBef>
                <a:spcPts val="0"/>
              </a:spcBef>
              <a:spcAft>
                <a:spcPts val="0"/>
              </a:spcAft>
              <a:buClr>
                <a:srgbClr val="000000"/>
              </a:buClr>
              <a:buSzPts val="990"/>
              <a:buFont typeface="Arial"/>
              <a:buNone/>
            </a:pPr>
            <a:endParaRPr sz="2380">
              <a:solidFill>
                <a:srgbClr val="325D79"/>
              </a:solidFill>
            </a:endParaRPr>
          </a:p>
          <a:p>
            <a:pPr marL="0" lvl="0" indent="0" algn="ctr" rtl="0">
              <a:spcBef>
                <a:spcPts val="0"/>
              </a:spcBef>
              <a:spcAft>
                <a:spcPts val="0"/>
              </a:spcAft>
              <a:buNone/>
            </a:pPr>
            <a:endParaRPr>
              <a:solidFill>
                <a:srgbClr val="325D79"/>
              </a:solidFill>
            </a:endParaRPr>
          </a:p>
        </p:txBody>
      </p:sp>
      <p:sp>
        <p:nvSpPr>
          <p:cNvPr id="481" name="Google Shape;481;p28"/>
          <p:cNvSpPr txBox="1">
            <a:spLocks noGrp="1"/>
          </p:cNvSpPr>
          <p:nvPr>
            <p:ph type="subTitle" idx="1"/>
          </p:nvPr>
        </p:nvSpPr>
        <p:spPr>
          <a:xfrm>
            <a:off x="461475" y="1017725"/>
            <a:ext cx="8085300" cy="3648300"/>
          </a:xfrm>
          <a:prstGeom prst="rect">
            <a:avLst/>
          </a:prstGeom>
        </p:spPr>
        <p:txBody>
          <a:bodyPr spcFirstLastPara="1" wrap="square" lIns="36000" tIns="36000" rIns="36000" bIns="36000" anchor="t" anchorCtr="0">
            <a:noAutofit/>
          </a:bodyPr>
          <a:lstStyle/>
          <a:p>
            <a:pPr marL="0" lvl="0" indent="0" algn="just" rtl="0">
              <a:lnSpc>
                <a:spcPct val="115000"/>
              </a:lnSpc>
              <a:spcBef>
                <a:spcPts val="0"/>
              </a:spcBef>
              <a:spcAft>
                <a:spcPts val="0"/>
              </a:spcAft>
              <a:buNone/>
            </a:pPr>
            <a:r>
              <a:rPr lang="pt-BR">
                <a:solidFill>
                  <a:srgbClr val="A78098"/>
                </a:solidFill>
                <a:latin typeface="Marcellus"/>
                <a:ea typeface="Marcellus"/>
                <a:cs typeface="Marcellus"/>
                <a:sym typeface="Marcellus"/>
              </a:rPr>
              <a:t>P</a:t>
            </a:r>
            <a:r>
              <a:rPr lang="pt-BR">
                <a:solidFill>
                  <a:srgbClr val="435D74"/>
                </a:solidFill>
                <a:latin typeface="Marcellus"/>
                <a:ea typeface="Marcellus"/>
                <a:cs typeface="Marcellus"/>
                <a:sym typeface="Marcellus"/>
              </a:rPr>
              <a:t>er introdurre  l'intelligenza artificiale e il progetto relativo alle competenze digitali, alla digital literacy, al multilinguismo e alla multiculturalità alla mia classe, è stato importante rendere il concetto di intelligenza artificiale accessibile e significativo per gli studenti. </a:t>
            </a:r>
            <a:endParaRPr>
              <a:solidFill>
                <a:srgbClr val="435D74"/>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a:solidFill>
                  <a:srgbClr val="435D74"/>
                </a:solidFill>
                <a:latin typeface="Marcellus"/>
                <a:ea typeface="Marcellus"/>
                <a:cs typeface="Marcellus"/>
                <a:sym typeface="Marcellus"/>
              </a:rPr>
              <a:t>Di seguito un sunto del discorso fatto alla classe prima dell’inizio del progetto, da parte dell’insegnante:</a:t>
            </a:r>
            <a:endParaRPr>
              <a:solidFill>
                <a:srgbClr val="435D74"/>
              </a:solidFill>
              <a:latin typeface="Marcellus"/>
              <a:ea typeface="Marcellus"/>
              <a:cs typeface="Marcellus"/>
              <a:sym typeface="Marcellus"/>
            </a:endParaRPr>
          </a:p>
          <a:p>
            <a:pPr marL="0" lvl="0" indent="0" algn="just" rtl="0">
              <a:lnSpc>
                <a:spcPct val="115000"/>
              </a:lnSpc>
              <a:spcBef>
                <a:spcPts val="0"/>
              </a:spcBef>
              <a:spcAft>
                <a:spcPts val="0"/>
              </a:spcAft>
              <a:buNone/>
            </a:pPr>
            <a:endParaRPr>
              <a:solidFill>
                <a:srgbClr val="435D74"/>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i="1">
                <a:solidFill>
                  <a:schemeClr val="dk2"/>
                </a:solidFill>
                <a:latin typeface="Marcellus"/>
                <a:ea typeface="Marcellus"/>
                <a:cs typeface="Marcellus"/>
                <a:sym typeface="Marcellus"/>
              </a:rPr>
              <a:t>"Oggi esploreremo un mondo affascinante dove la tecnologia incontra la creatività: l'intelligenza artificiale. Immaginate di poter creare macchine e programmi che possono imparare, adattarsi e risolvere problemi in modo simile al cervello umano. Questo è ciò che l'intelligenza artificiale ci offre - un universo di possibilità e innovazione al servizio delle nostre esigenze digitali. Come classe, esploreremo alcune applicazioni  dell'intelligenza artificiale alla produzione di immagini e video digitali.. Molte delle tecnologie che usiamo quotidianamente, come gli assistenti vocali o i motori di ricerca, sono alimentate dall'intelligenza artificiale. È un campo in rapida evoluzione che sta trasformando il modo in cui interagiamo con la tecnologia e il mondo che ci circonda. Il nostro progetto si concentra sulle competenze digitali, che includono la capacità di utilizzare la tecnologia in modo efficace e consapevole. Esploreremo la digital literacy, che ci aiuterà a comprendere e valutare le informazioni che troviamo online. Inoltre, esamineremo il multilinguismo e la multiculturalità, poiché la tecnologia può aiutarci a connetterci e comunicare con individui provenienti da diverse culture e contesti linguistici e a creare prodotti digitali fruibili da un vasto numero di persone…"</a:t>
            </a:r>
            <a:endParaRPr i="1">
              <a:solidFill>
                <a:schemeClr val="dk2"/>
              </a:solidFill>
              <a:latin typeface="Marcellus"/>
              <a:ea typeface="Marcellus"/>
              <a:cs typeface="Marcellus"/>
              <a:sym typeface="Marcellus"/>
            </a:endParaRPr>
          </a:p>
          <a:p>
            <a:pPr marL="0" lvl="0" indent="0" algn="just" rtl="0">
              <a:lnSpc>
                <a:spcPct val="115000"/>
              </a:lnSpc>
              <a:spcBef>
                <a:spcPts val="0"/>
              </a:spcBef>
              <a:spcAft>
                <a:spcPts val="0"/>
              </a:spcAft>
              <a:buNone/>
            </a:pPr>
            <a:endParaRPr>
              <a:solidFill>
                <a:srgbClr val="595959"/>
              </a:solidFill>
              <a:latin typeface="Marcellus"/>
              <a:ea typeface="Marcellus"/>
              <a:cs typeface="Marcellus"/>
              <a:sym typeface="Marcellus"/>
            </a:endParaRPr>
          </a:p>
          <a:p>
            <a:pPr marL="0" lvl="0" indent="0" algn="just" rtl="0">
              <a:spcBef>
                <a:spcPts val="0"/>
              </a:spcBef>
              <a:spcAft>
                <a:spcPts val="0"/>
              </a:spcAft>
              <a:buNone/>
            </a:pPr>
            <a:endParaRPr>
              <a:latin typeface="Marcellus"/>
              <a:ea typeface="Marcellus"/>
              <a:cs typeface="Marcellus"/>
              <a:sym typeface="Marcellu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9"/>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pt-BR" sz="2380">
                <a:solidFill>
                  <a:srgbClr val="325D79"/>
                </a:solidFill>
              </a:rPr>
              <a:t>L’AI tra i nostri banchi…</a:t>
            </a:r>
            <a:endParaRPr>
              <a:solidFill>
                <a:srgbClr val="325D79"/>
              </a:solidFill>
            </a:endParaRPr>
          </a:p>
        </p:txBody>
      </p:sp>
      <p:sp>
        <p:nvSpPr>
          <p:cNvPr id="487" name="Google Shape;487;p29"/>
          <p:cNvSpPr txBox="1">
            <a:spLocks noGrp="1"/>
          </p:cNvSpPr>
          <p:nvPr>
            <p:ph type="subTitle" idx="1"/>
          </p:nvPr>
        </p:nvSpPr>
        <p:spPr>
          <a:xfrm>
            <a:off x="355725" y="807575"/>
            <a:ext cx="8306400" cy="4114800"/>
          </a:xfrm>
          <a:prstGeom prst="rect">
            <a:avLst/>
          </a:prstGeom>
        </p:spPr>
        <p:txBody>
          <a:bodyPr spcFirstLastPara="1" wrap="square" lIns="36000" tIns="36000" rIns="36000" bIns="36000" anchor="t" anchorCtr="0">
            <a:noAutofit/>
          </a:bodyPr>
          <a:lstStyle/>
          <a:p>
            <a:pPr marL="0" lvl="0" indent="0" algn="just" rtl="0">
              <a:lnSpc>
                <a:spcPct val="115000"/>
              </a:lnSpc>
              <a:spcBef>
                <a:spcPts val="0"/>
              </a:spcBef>
              <a:spcAft>
                <a:spcPts val="0"/>
              </a:spcAft>
              <a:buNone/>
            </a:pPr>
            <a:r>
              <a:rPr lang="pt-BR" dirty="0" err="1">
                <a:solidFill>
                  <a:srgbClr val="325D79"/>
                </a:solidFill>
                <a:latin typeface="Marcellus"/>
                <a:ea typeface="Marcellus"/>
                <a:cs typeface="Marcellus"/>
                <a:sym typeface="Marcellus"/>
              </a:rPr>
              <a:t>L'intelligenza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artificiale</a:t>
            </a:r>
            <a:r>
              <a:rPr lang="pt-BR" dirty="0">
                <a:solidFill>
                  <a:srgbClr val="325D79"/>
                </a:solidFill>
                <a:latin typeface="Marcellus"/>
                <a:ea typeface="Marcellus"/>
                <a:cs typeface="Marcellus"/>
                <a:sym typeface="Marcellus"/>
              </a:rPr>
              <a:t> generativa ha </a:t>
            </a:r>
            <a:r>
              <a:rPr lang="pt-BR" dirty="0" err="1">
                <a:solidFill>
                  <a:srgbClr val="325D79"/>
                </a:solidFill>
                <a:latin typeface="Marcellus"/>
                <a:ea typeface="Marcellus"/>
                <a:cs typeface="Marcellus"/>
                <a:sym typeface="Marcellus"/>
              </a:rPr>
              <a:t>rivoluzionato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il</a:t>
            </a:r>
            <a:r>
              <a:rPr lang="pt-BR" dirty="0">
                <a:solidFill>
                  <a:srgbClr val="325D79"/>
                </a:solidFill>
                <a:latin typeface="Marcellus"/>
                <a:ea typeface="Marcellus"/>
                <a:cs typeface="Marcellus"/>
                <a:sym typeface="Marcellus"/>
              </a:rPr>
              <a:t> modo in </a:t>
            </a:r>
            <a:r>
              <a:rPr lang="pt-BR" dirty="0" err="1">
                <a:solidFill>
                  <a:srgbClr val="325D79"/>
                </a:solidFill>
                <a:latin typeface="Marcellus"/>
                <a:ea typeface="Marcellus"/>
                <a:cs typeface="Marcellus"/>
                <a:sym typeface="Marcellus"/>
              </a:rPr>
              <a:t>cui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immagini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vengono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modificate</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create</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realizzazione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prodotti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digitali</a:t>
            </a:r>
            <a:r>
              <a:rPr lang="pt-BR" dirty="0">
                <a:solidFill>
                  <a:srgbClr val="325D79"/>
                </a:solidFill>
                <a:latin typeface="Marcellus"/>
                <a:ea typeface="Marcellus"/>
                <a:cs typeface="Marcellus"/>
                <a:sym typeface="Marcellus"/>
              </a:rPr>
              <a:t>. </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b="1" dirty="0">
                <a:solidFill>
                  <a:srgbClr val="325D79"/>
                </a:solidFill>
                <a:latin typeface="Marcellus"/>
                <a:ea typeface="Marcellus"/>
                <a:cs typeface="Marcellus"/>
                <a:sym typeface="Marcellus"/>
              </a:rPr>
              <a:t>01</a:t>
            </a:r>
            <a:r>
              <a:rPr lang="pt-BR" sz="2000" b="1" dirty="0">
                <a:solidFill>
                  <a:srgbClr val="325D79"/>
                </a:solidFill>
                <a:latin typeface="Marcellus"/>
                <a:ea typeface="Marcellus"/>
                <a:cs typeface="Marcellus"/>
                <a:sym typeface="Marcellus"/>
              </a:rPr>
              <a:t>.</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Creazione</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di</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contenuti</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unici</a:t>
            </a:r>
            <a:r>
              <a:rPr lang="pt-BR" dirty="0">
                <a:solidFill>
                  <a:srgbClr val="325D79"/>
                </a:solidFill>
                <a:latin typeface="Marcellus"/>
                <a:ea typeface="Marcellus"/>
                <a:cs typeface="Marcellus"/>
                <a:sym typeface="Marcellus"/>
              </a:rPr>
              <a:t>: L'IA generativa </a:t>
            </a:r>
            <a:r>
              <a:rPr lang="pt-BR" dirty="0" err="1">
                <a:solidFill>
                  <a:srgbClr val="325D79"/>
                </a:solidFill>
                <a:latin typeface="Marcellus"/>
                <a:ea typeface="Marcellus"/>
                <a:cs typeface="Marcellus"/>
                <a:sym typeface="Marcellus"/>
              </a:rPr>
              <a:t>può</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essere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utilizzata</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creare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contenuti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visuali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unici</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originali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che</a:t>
            </a:r>
            <a:r>
              <a:rPr lang="pt-BR" dirty="0">
                <a:solidFill>
                  <a:srgbClr val="325D79"/>
                </a:solidFill>
                <a:latin typeface="Marcellus"/>
                <a:ea typeface="Marcellus"/>
                <a:cs typeface="Marcellus"/>
                <a:sym typeface="Marcellus"/>
              </a:rPr>
              <a:t> si </a:t>
            </a:r>
            <a:r>
              <a:rPr lang="pt-BR" dirty="0" err="1">
                <a:solidFill>
                  <a:srgbClr val="325D79"/>
                </a:solidFill>
                <a:latin typeface="Marcellus"/>
                <a:ea typeface="Marcellus"/>
                <a:cs typeface="Marcellus"/>
                <a:sym typeface="Marcellus"/>
              </a:rPr>
              <a:t>distinguono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dalla</a:t>
            </a:r>
            <a:r>
              <a:rPr lang="pt-BR" dirty="0">
                <a:solidFill>
                  <a:srgbClr val="325D79"/>
                </a:solidFill>
                <a:latin typeface="Marcellus"/>
                <a:ea typeface="Marcellus"/>
                <a:cs typeface="Marcellus"/>
                <a:sym typeface="Marcellus"/>
              </a:rPr>
              <a:t> massa. </a:t>
            </a:r>
            <a:r>
              <a:rPr lang="pt-BR" dirty="0" err="1">
                <a:solidFill>
                  <a:srgbClr val="325D79"/>
                </a:solidFill>
                <a:latin typeface="Marcellus"/>
                <a:ea typeface="Marcellus"/>
                <a:cs typeface="Marcellus"/>
                <a:sym typeface="Marcellus"/>
              </a:rPr>
              <a:t>Questo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è</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particolarmente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utile</a:t>
            </a:r>
            <a:r>
              <a:rPr lang="pt-BR" dirty="0">
                <a:solidFill>
                  <a:srgbClr val="325D79"/>
                </a:solidFill>
                <a:latin typeface="Marcellus"/>
                <a:ea typeface="Marcellus"/>
                <a:cs typeface="Marcellus"/>
                <a:sym typeface="Marcellus"/>
              </a:rPr>
              <a:t> in </a:t>
            </a:r>
            <a:r>
              <a:rPr lang="pt-BR" dirty="0" err="1">
                <a:solidFill>
                  <a:srgbClr val="325D79"/>
                </a:solidFill>
                <a:latin typeface="Marcellus"/>
                <a:ea typeface="Marcellus"/>
                <a:cs typeface="Marcellus"/>
                <a:sym typeface="Marcellus"/>
              </a:rPr>
              <a:t>un</a:t>
            </a:r>
            <a:r>
              <a:rPr lang="pt-BR" dirty="0">
                <a:solidFill>
                  <a:srgbClr val="325D79"/>
                </a:solidFill>
                <a:latin typeface="Marcellus"/>
                <a:ea typeface="Marcellus"/>
                <a:cs typeface="Marcellus"/>
                <a:sym typeface="Marcellus"/>
              </a:rPr>
              <a:t> contesto competitivo come </a:t>
            </a:r>
            <a:r>
              <a:rPr lang="pt-BR" dirty="0" err="1">
                <a:solidFill>
                  <a:srgbClr val="325D79"/>
                </a:solidFill>
                <a:latin typeface="Marcellus"/>
                <a:ea typeface="Marcellus"/>
                <a:cs typeface="Marcellus"/>
                <a:sym typeface="Marcellus"/>
              </a:rPr>
              <a:t>un</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concorso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dove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creatività</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l'originalità</a:t>
            </a:r>
            <a:r>
              <a:rPr lang="pt-BR" dirty="0">
                <a:solidFill>
                  <a:srgbClr val="325D79"/>
                </a:solidFill>
                <a:latin typeface="Marcellus"/>
                <a:ea typeface="Marcellus"/>
                <a:cs typeface="Marcellus"/>
                <a:sym typeface="Marcellus"/>
              </a:rPr>
              <a:t> sono </a:t>
            </a:r>
            <a:r>
              <a:rPr lang="pt-BR" dirty="0" err="1">
                <a:solidFill>
                  <a:srgbClr val="325D79"/>
                </a:solidFill>
                <a:latin typeface="Marcellus"/>
                <a:ea typeface="Marcellus"/>
                <a:cs typeface="Marcellus"/>
                <a:sym typeface="Marcellus"/>
              </a:rPr>
              <a:t>apprezzate</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b="1" dirty="0">
                <a:solidFill>
                  <a:srgbClr val="325D79"/>
                </a:solidFill>
                <a:latin typeface="Marcellus"/>
                <a:ea typeface="Marcellus"/>
                <a:cs typeface="Marcellus"/>
                <a:sym typeface="Marcellus"/>
              </a:rPr>
              <a:t>02</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Potenziamento</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creativo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Gli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strumenti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IA generativa, come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reti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neurali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generative</a:t>
            </a:r>
            <a:r>
              <a:rPr lang="pt-BR" dirty="0">
                <a:solidFill>
                  <a:srgbClr val="325D79"/>
                </a:solidFill>
                <a:latin typeface="Marcellus"/>
                <a:ea typeface="Marcellus"/>
                <a:cs typeface="Marcellus"/>
                <a:sym typeface="Marcellus"/>
              </a:rPr>
              <a:t> (GAN), </a:t>
            </a:r>
            <a:r>
              <a:rPr lang="pt-BR" dirty="0" err="1">
                <a:solidFill>
                  <a:srgbClr val="325D79"/>
                </a:solidFill>
                <a:latin typeface="Marcellus"/>
                <a:ea typeface="Marcellus"/>
                <a:cs typeface="Marcellus"/>
                <a:sym typeface="Marcellus"/>
              </a:rPr>
              <a:t>possono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aiutare</a:t>
            </a:r>
            <a:r>
              <a:rPr lang="pt-BR" dirty="0">
                <a:solidFill>
                  <a:srgbClr val="325D79"/>
                </a:solidFill>
                <a:latin typeface="Marcellus"/>
                <a:ea typeface="Marcellus"/>
                <a:cs typeface="Marcellus"/>
                <a:sym typeface="Marcellus"/>
              </a:rPr>
              <a:t> a </a:t>
            </a:r>
            <a:r>
              <a:rPr lang="pt-BR" dirty="0" err="1">
                <a:solidFill>
                  <a:srgbClr val="325D79"/>
                </a:solidFill>
                <a:latin typeface="Marcellus"/>
                <a:ea typeface="Marcellus"/>
                <a:cs typeface="Marcellus"/>
                <a:sym typeface="Marcellus"/>
              </a:rPr>
              <a:t>potenziare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il</a:t>
            </a:r>
            <a:r>
              <a:rPr lang="pt-BR" dirty="0">
                <a:solidFill>
                  <a:srgbClr val="325D79"/>
                </a:solidFill>
                <a:latin typeface="Marcellus"/>
                <a:ea typeface="Marcellus"/>
                <a:cs typeface="Marcellus"/>
                <a:sym typeface="Marcellus"/>
              </a:rPr>
              <a:t> processo </a:t>
            </a:r>
            <a:r>
              <a:rPr lang="pt-BR" dirty="0" err="1">
                <a:solidFill>
                  <a:srgbClr val="325D79"/>
                </a:solidFill>
                <a:latin typeface="Marcellus"/>
                <a:ea typeface="Marcellus"/>
                <a:cs typeface="Marcellus"/>
                <a:sym typeface="Marcellus"/>
              </a:rPr>
              <a:t>creativo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suggerendo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nuove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idee</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stili</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modifica </a:t>
            </a:r>
            <a:r>
              <a:rPr lang="pt-BR" dirty="0" err="1">
                <a:solidFill>
                  <a:srgbClr val="325D79"/>
                </a:solidFill>
                <a:latin typeface="Marcellus"/>
                <a:ea typeface="Marcellus"/>
                <a:cs typeface="Marcellus"/>
                <a:sym typeface="Marcellus"/>
              </a:rPr>
              <a:t>delle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immagini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Questo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permette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agli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studenti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esplorare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nuove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direzioni</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approcci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creativi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nel</a:t>
            </a:r>
            <a:r>
              <a:rPr lang="pt-BR" dirty="0">
                <a:solidFill>
                  <a:srgbClr val="325D79"/>
                </a:solidFill>
                <a:latin typeface="Marcellus"/>
                <a:ea typeface="Marcellus"/>
                <a:cs typeface="Marcellus"/>
                <a:sym typeface="Marcellus"/>
              </a:rPr>
              <a:t> loro lavoro.</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b="1" dirty="0">
                <a:solidFill>
                  <a:srgbClr val="325D79"/>
                </a:solidFill>
                <a:latin typeface="Marcellus"/>
                <a:ea typeface="Marcellus"/>
                <a:cs typeface="Marcellus"/>
                <a:sym typeface="Marcellus"/>
              </a:rPr>
              <a:t>03.</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Risparmio</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di</a:t>
            </a:r>
            <a:r>
              <a:rPr lang="pt-BR" b="1" dirty="0">
                <a:solidFill>
                  <a:srgbClr val="325D79"/>
                </a:solidFill>
                <a:latin typeface="Marcellus"/>
                <a:ea typeface="Marcellus"/>
                <a:cs typeface="Marcellus"/>
                <a:sym typeface="Marcellus"/>
              </a:rPr>
              <a:t> tempo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L'utilizzo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dell'IA</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modificare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immagini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può</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aiutare</a:t>
            </a:r>
            <a:r>
              <a:rPr lang="pt-BR" dirty="0">
                <a:solidFill>
                  <a:srgbClr val="325D79"/>
                </a:solidFill>
                <a:latin typeface="Marcellus"/>
                <a:ea typeface="Marcellus"/>
                <a:cs typeface="Marcellus"/>
                <a:sym typeface="Marcellus"/>
              </a:rPr>
              <a:t> a </a:t>
            </a:r>
            <a:r>
              <a:rPr lang="pt-BR" dirty="0" err="1">
                <a:solidFill>
                  <a:srgbClr val="325D79"/>
                </a:solidFill>
                <a:latin typeface="Marcellus"/>
                <a:ea typeface="Marcellus"/>
                <a:cs typeface="Marcellus"/>
                <a:sym typeface="Marcellus"/>
              </a:rPr>
              <a:t>risparmiare</a:t>
            </a:r>
            <a:r>
              <a:rPr lang="pt-BR" dirty="0">
                <a:solidFill>
                  <a:srgbClr val="325D79"/>
                </a:solidFill>
                <a:latin typeface="Marcellus"/>
                <a:ea typeface="Marcellus"/>
                <a:cs typeface="Marcellus"/>
                <a:sym typeface="Marcellus"/>
              </a:rPr>
              <a:t> tempo </a:t>
            </a:r>
            <a:r>
              <a:rPr lang="pt-BR" dirty="0" err="1">
                <a:solidFill>
                  <a:srgbClr val="325D79"/>
                </a:solidFill>
                <a:latin typeface="Marcellus"/>
                <a:ea typeface="Marcellus"/>
                <a:cs typeface="Marcellus"/>
                <a:sym typeface="Marcellus"/>
              </a:rPr>
              <a:t>prezioso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modelli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IA </a:t>
            </a:r>
            <a:r>
              <a:rPr lang="pt-BR" dirty="0" err="1">
                <a:solidFill>
                  <a:srgbClr val="325D79"/>
                </a:solidFill>
                <a:latin typeface="Marcellus"/>
                <a:ea typeface="Marcellus"/>
                <a:cs typeface="Marcellus"/>
                <a:sym typeface="Marcellus"/>
              </a:rPr>
              <a:t>possono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automatizzare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alcune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attività</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editing</a:t>
            </a:r>
            <a:r>
              <a:rPr lang="pt-BR" dirty="0">
                <a:solidFill>
                  <a:srgbClr val="325D79"/>
                </a:solidFill>
                <a:latin typeface="Marcellus"/>
                <a:ea typeface="Marcellus"/>
                <a:cs typeface="Marcellus"/>
                <a:sym typeface="Marcellus"/>
              </a:rPr>
              <a:t>, come </a:t>
            </a:r>
            <a:r>
              <a:rPr lang="pt-BR" dirty="0" err="1">
                <a:solidFill>
                  <a:srgbClr val="325D79"/>
                </a:solidFill>
                <a:latin typeface="Marcellus"/>
                <a:ea typeface="Marcellus"/>
                <a:cs typeface="Marcellus"/>
                <a:sym typeface="Marcellus"/>
              </a:rPr>
              <a:t>il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miglioramento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qualità</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dell'immagine</a:t>
            </a:r>
            <a:r>
              <a:rPr lang="pt-BR" dirty="0">
                <a:solidFill>
                  <a:srgbClr val="325D79"/>
                </a:solidFill>
                <a:latin typeface="Marcellus"/>
                <a:ea typeface="Marcellus"/>
                <a:cs typeface="Marcellus"/>
                <a:sym typeface="Marcellus"/>
              </a:rPr>
              <a:t> o </a:t>
            </a:r>
            <a:r>
              <a:rPr lang="pt-BR" dirty="0" err="1">
                <a:solidFill>
                  <a:srgbClr val="325D79"/>
                </a:solidFill>
                <a:latin typeface="Marcellus"/>
                <a:ea typeface="Marcellus"/>
                <a:cs typeface="Marcellus"/>
                <a:sym typeface="Marcellus"/>
              </a:rPr>
              <a:t>l'applicazione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filtri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artistici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consentendo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agli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studenti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concentrarsi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su</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altri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aspetti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progetto</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b="1" dirty="0">
                <a:solidFill>
                  <a:srgbClr val="325D79"/>
                </a:solidFill>
                <a:latin typeface="Marcellus"/>
                <a:ea typeface="Marcellus"/>
                <a:cs typeface="Marcellus"/>
                <a:sym typeface="Marcellus"/>
              </a:rPr>
              <a:t>04.</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Personalizzazione</a:t>
            </a:r>
            <a:r>
              <a:rPr lang="pt-BR" b="1" dirty="0">
                <a:solidFill>
                  <a:srgbClr val="325D79"/>
                </a:solidFill>
                <a:latin typeface="Marcellus"/>
                <a:ea typeface="Marcellus"/>
                <a:cs typeface="Marcellus"/>
                <a:sym typeface="Marcellus"/>
              </a:rPr>
              <a:t> e </a:t>
            </a:r>
            <a:r>
              <a:rPr lang="pt-BR" b="1" dirty="0" err="1">
                <a:solidFill>
                  <a:srgbClr val="325D79"/>
                </a:solidFill>
                <a:latin typeface="Marcellus"/>
                <a:ea typeface="Marcellus"/>
                <a:cs typeface="Marcellus"/>
                <a:sym typeface="Marcellus"/>
              </a:rPr>
              <a:t>adattabilità</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modelli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IA generativa </a:t>
            </a:r>
            <a:r>
              <a:rPr lang="pt-BR" dirty="0" err="1">
                <a:solidFill>
                  <a:srgbClr val="325D79"/>
                </a:solidFill>
                <a:latin typeface="Marcellus"/>
                <a:ea typeface="Marcellus"/>
                <a:cs typeface="Marcellus"/>
                <a:sym typeface="Marcellus"/>
              </a:rPr>
              <a:t>possono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essere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addestrati</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adattarsi</a:t>
            </a:r>
            <a:r>
              <a:rPr lang="pt-BR" dirty="0">
                <a:solidFill>
                  <a:srgbClr val="325D79"/>
                </a:solidFill>
                <a:latin typeface="Marcellus"/>
                <a:ea typeface="Marcellus"/>
                <a:cs typeface="Marcellus"/>
                <a:sym typeface="Marcellus"/>
              </a:rPr>
              <a:t> ai </a:t>
            </a:r>
            <a:r>
              <a:rPr lang="pt-BR" dirty="0" err="1">
                <a:solidFill>
                  <a:srgbClr val="325D79"/>
                </a:solidFill>
                <a:latin typeface="Marcellus"/>
                <a:ea typeface="Marcellus"/>
                <a:cs typeface="Marcellus"/>
                <a:sym typeface="Marcellus"/>
              </a:rPr>
              <a:t>gusti</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alle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esigenze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specifiche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degli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utenti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Ciò</a:t>
            </a:r>
            <a:r>
              <a:rPr lang="pt-BR" dirty="0">
                <a:solidFill>
                  <a:srgbClr val="325D79"/>
                </a:solidFill>
                <a:latin typeface="Marcellus"/>
                <a:ea typeface="Marcellus"/>
                <a:cs typeface="Marcellus"/>
                <a:sym typeface="Marcellus"/>
              </a:rPr>
              <a:t> significa </a:t>
            </a:r>
            <a:r>
              <a:rPr lang="pt-BR" dirty="0" err="1">
                <a:solidFill>
                  <a:srgbClr val="325D79"/>
                </a:solidFill>
                <a:latin typeface="Marcellus"/>
                <a:ea typeface="Marcellus"/>
                <a:cs typeface="Marcellus"/>
                <a:sym typeface="Marcellus"/>
              </a:rPr>
              <a:t>che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è</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possibile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personalizzare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modifiche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immagini</a:t>
            </a:r>
            <a:r>
              <a:rPr lang="pt-BR" dirty="0">
                <a:solidFill>
                  <a:srgbClr val="325D79"/>
                </a:solidFill>
                <a:latin typeface="Marcellus"/>
                <a:ea typeface="Marcellus"/>
                <a:cs typeface="Marcellus"/>
                <a:sym typeface="Marcellus"/>
              </a:rPr>
              <a:t> in base </a:t>
            </a:r>
            <a:r>
              <a:rPr lang="pt-BR" dirty="0" err="1">
                <a:solidFill>
                  <a:srgbClr val="325D79"/>
                </a:solidFill>
                <a:latin typeface="Marcellus"/>
                <a:ea typeface="Marcellus"/>
                <a:cs typeface="Marcellus"/>
                <a:sym typeface="Marcellus"/>
              </a:rPr>
              <a:t>alle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preferenze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individuali</a:t>
            </a:r>
            <a:r>
              <a:rPr lang="pt-BR" dirty="0">
                <a:solidFill>
                  <a:srgbClr val="325D79"/>
                </a:solidFill>
                <a:latin typeface="Marcellus"/>
                <a:ea typeface="Marcellus"/>
                <a:cs typeface="Marcellus"/>
                <a:sym typeface="Marcellus"/>
              </a:rPr>
              <a:t> o </a:t>
            </a:r>
            <a:r>
              <a:rPr lang="pt-BR" dirty="0" err="1">
                <a:solidFill>
                  <a:srgbClr val="325D79"/>
                </a:solidFill>
                <a:latin typeface="Marcellus"/>
                <a:ea typeface="Marcellus"/>
                <a:cs typeface="Marcellus"/>
                <a:sym typeface="Marcellus"/>
              </a:rPr>
              <a:t>agli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obiettivi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progetto</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b="1" dirty="0">
                <a:solidFill>
                  <a:srgbClr val="325D79"/>
                </a:solidFill>
                <a:latin typeface="Marcellus"/>
                <a:ea typeface="Marcellus"/>
                <a:cs typeface="Marcellus"/>
                <a:sym typeface="Marcellus"/>
              </a:rPr>
              <a:t>05.</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Esplorazione</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di</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nuove</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idee</a:t>
            </a:r>
            <a:r>
              <a:rPr lang="pt-BR" dirty="0">
                <a:solidFill>
                  <a:srgbClr val="325D79"/>
                </a:solidFill>
                <a:latin typeface="Marcellus"/>
                <a:ea typeface="Marcellus"/>
                <a:cs typeface="Marcellus"/>
                <a:sym typeface="Marcellus"/>
              </a:rPr>
              <a:t>: L'IA generativa </a:t>
            </a:r>
            <a:r>
              <a:rPr lang="pt-BR" dirty="0" err="1">
                <a:solidFill>
                  <a:srgbClr val="325D79"/>
                </a:solidFill>
                <a:latin typeface="Marcellus"/>
                <a:ea typeface="Marcellus"/>
                <a:cs typeface="Marcellus"/>
                <a:sym typeface="Marcellus"/>
              </a:rPr>
              <a:t>può</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stimolare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sperimentazione</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l'esplorazione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nuove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idee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visive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Attraverso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generazione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automatica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varianti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immagini</a:t>
            </a:r>
            <a:r>
              <a:rPr lang="pt-BR" dirty="0">
                <a:solidFill>
                  <a:srgbClr val="325D79"/>
                </a:solidFill>
                <a:latin typeface="Marcellus"/>
                <a:ea typeface="Marcellus"/>
                <a:cs typeface="Marcellus"/>
                <a:sym typeface="Marcellus"/>
              </a:rPr>
              <a:t> o </a:t>
            </a:r>
            <a:r>
              <a:rPr lang="pt-BR" dirty="0" err="1">
                <a:solidFill>
                  <a:srgbClr val="325D79"/>
                </a:solidFill>
                <a:latin typeface="Marcellus"/>
                <a:ea typeface="Marcellus"/>
                <a:cs typeface="Marcellus"/>
                <a:sym typeface="Marcellus"/>
              </a:rPr>
              <a:t>lo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stile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transfer</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gli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studenti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possono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esplorare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diverse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opzioni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creative</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trovare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soluzioni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innovative</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il</a:t>
            </a:r>
            <a:r>
              <a:rPr lang="pt-BR" dirty="0">
                <a:solidFill>
                  <a:srgbClr val="325D79"/>
                </a:solidFill>
                <a:latin typeface="Marcellus"/>
                <a:ea typeface="Marcellus"/>
                <a:cs typeface="Marcellus"/>
                <a:sym typeface="Marcellus"/>
              </a:rPr>
              <a:t> loro </a:t>
            </a:r>
            <a:r>
              <a:rPr lang="pt-BR" dirty="0" err="1">
                <a:solidFill>
                  <a:srgbClr val="325D79"/>
                </a:solidFill>
                <a:latin typeface="Marcellus"/>
                <a:ea typeface="Marcellus"/>
                <a:cs typeface="Marcellus"/>
                <a:sym typeface="Marcellus"/>
              </a:rPr>
              <a:t>progetto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partecipazione</a:t>
            </a:r>
            <a:r>
              <a:rPr lang="pt-BR" dirty="0">
                <a:solidFill>
                  <a:srgbClr val="325D79"/>
                </a:solidFill>
                <a:latin typeface="Marcellus"/>
                <a:ea typeface="Marcellus"/>
                <a:cs typeface="Marcellus"/>
                <a:sym typeface="Marcellus"/>
              </a:rPr>
              <a:t> al </a:t>
            </a:r>
            <a:r>
              <a:rPr lang="pt-BR" dirty="0" err="1">
                <a:solidFill>
                  <a:srgbClr val="325D79"/>
                </a:solidFill>
                <a:latin typeface="Marcellus"/>
                <a:ea typeface="Marcellus"/>
                <a:cs typeface="Marcellus"/>
                <a:sym typeface="Marcellus"/>
              </a:rPr>
              <a:t>concorso</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endParaRPr dirty="0">
              <a:solidFill>
                <a:srgbClr val="325D79"/>
              </a:solidFill>
              <a:latin typeface="Marcellus"/>
              <a:ea typeface="Marcellus"/>
              <a:cs typeface="Marcellus"/>
              <a:sym typeface="Marcellu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0"/>
          <p:cNvSpPr txBox="1">
            <a:spLocks noGrp="1"/>
          </p:cNvSpPr>
          <p:nvPr>
            <p:ph type="title"/>
          </p:nvPr>
        </p:nvSpPr>
        <p:spPr>
          <a:xfrm>
            <a:off x="738775" y="369525"/>
            <a:ext cx="7704000" cy="5727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pt-BR" sz="2700" dirty="0" err="1">
                <a:solidFill>
                  <a:srgbClr val="325D79"/>
                </a:solidFill>
              </a:rPr>
              <a:t>Fasi</a:t>
            </a:r>
            <a:r>
              <a:rPr lang="pt-BR" sz="2700" dirty="0">
                <a:solidFill>
                  <a:srgbClr val="325D79"/>
                </a:solidFill>
              </a:rPr>
              <a:t> </a:t>
            </a:r>
            <a:r>
              <a:rPr lang="pt-BR" sz="2700" dirty="0" err="1">
                <a:solidFill>
                  <a:srgbClr val="325D79"/>
                </a:solidFill>
              </a:rPr>
              <a:t>del</a:t>
            </a:r>
            <a:r>
              <a:rPr lang="pt-BR" sz="2700" dirty="0">
                <a:solidFill>
                  <a:srgbClr val="325D79"/>
                </a:solidFill>
              </a:rPr>
              <a:t> </a:t>
            </a:r>
            <a:r>
              <a:rPr lang="pt-BR" sz="2700" dirty="0" err="1">
                <a:solidFill>
                  <a:srgbClr val="325D79"/>
                </a:solidFill>
              </a:rPr>
              <a:t>progetto</a:t>
            </a:r>
            <a:r>
              <a:rPr lang="pt-BR" sz="2700" dirty="0">
                <a:solidFill>
                  <a:srgbClr val="325D79"/>
                </a:solidFill>
              </a:rPr>
              <a:t> e </a:t>
            </a:r>
            <a:r>
              <a:rPr lang="pt-BR" sz="2700" dirty="0" err="1">
                <a:solidFill>
                  <a:srgbClr val="325D79"/>
                </a:solidFill>
              </a:rPr>
              <a:t>tecnologie</a:t>
            </a:r>
            <a:r>
              <a:rPr lang="pt-BR" sz="2700" dirty="0">
                <a:solidFill>
                  <a:srgbClr val="325D79"/>
                </a:solidFill>
              </a:rPr>
              <a:t>:</a:t>
            </a:r>
            <a:br>
              <a:rPr lang="pt-BR" sz="2700" dirty="0">
                <a:solidFill>
                  <a:srgbClr val="325D79"/>
                </a:solidFill>
              </a:rPr>
            </a:br>
            <a:br>
              <a:rPr lang="pt-BR" sz="2700" dirty="0">
                <a:solidFill>
                  <a:srgbClr val="325D79"/>
                </a:solidFill>
              </a:rPr>
            </a:br>
            <a:endParaRPr sz="2700" dirty="0">
              <a:solidFill>
                <a:srgbClr val="325D79"/>
              </a:solidFill>
            </a:endParaRPr>
          </a:p>
        </p:txBody>
      </p:sp>
      <p:sp>
        <p:nvSpPr>
          <p:cNvPr id="493" name="Google Shape;493;p30"/>
          <p:cNvSpPr txBox="1">
            <a:spLocks noGrp="1"/>
          </p:cNvSpPr>
          <p:nvPr>
            <p:ph type="subTitle" idx="1"/>
          </p:nvPr>
        </p:nvSpPr>
        <p:spPr>
          <a:xfrm>
            <a:off x="423025" y="942225"/>
            <a:ext cx="8335500" cy="3057350"/>
          </a:xfrm>
          <a:prstGeom prst="rect">
            <a:avLst/>
          </a:prstGeom>
        </p:spPr>
        <p:txBody>
          <a:bodyPr spcFirstLastPara="1" wrap="square" lIns="36000" tIns="36000" rIns="36000" bIns="36000" anchor="t" anchorCtr="0">
            <a:noAutofit/>
          </a:bodyPr>
          <a:lstStyle/>
          <a:p>
            <a:pPr marL="0" lvl="0" indent="0" algn="just" rtl="0">
              <a:lnSpc>
                <a:spcPct val="115000"/>
              </a:lnSpc>
              <a:spcBef>
                <a:spcPts val="0"/>
              </a:spcBef>
              <a:spcAft>
                <a:spcPts val="0"/>
              </a:spcAft>
              <a:buNone/>
            </a:pPr>
            <a:r>
              <a:rPr lang="pt-BR" dirty="0" err="1">
                <a:solidFill>
                  <a:srgbClr val="325D79"/>
                </a:solidFill>
                <a:latin typeface="Marcellus"/>
                <a:ea typeface="Marcellus"/>
                <a:cs typeface="Marcellus"/>
                <a:sym typeface="Marcellus"/>
              </a:rPr>
              <a:t>Nel</a:t>
            </a:r>
            <a:r>
              <a:rPr lang="pt-BR" dirty="0">
                <a:solidFill>
                  <a:srgbClr val="325D79"/>
                </a:solidFill>
                <a:latin typeface="Marcellus"/>
                <a:ea typeface="Marcellus"/>
                <a:cs typeface="Marcellus"/>
                <a:sym typeface="Marcellus"/>
              </a:rPr>
              <a:t> contesto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uno </a:t>
            </a:r>
            <a:r>
              <a:rPr lang="pt-BR" dirty="0" err="1">
                <a:solidFill>
                  <a:srgbClr val="325D79"/>
                </a:solidFill>
                <a:latin typeface="Marcellus"/>
                <a:ea typeface="Marcellus"/>
                <a:cs typeface="Marcellus"/>
                <a:sym typeface="Marcellus"/>
              </a:rPr>
              <a:t>progetto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scolastico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che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coinvolge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sviluppo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prodotti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attraverso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tecnologie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digitali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ci</a:t>
            </a:r>
            <a:r>
              <a:rPr lang="pt-BR" dirty="0">
                <a:solidFill>
                  <a:srgbClr val="325D79"/>
                </a:solidFill>
                <a:latin typeface="Marcellus"/>
                <a:ea typeface="Marcellus"/>
                <a:cs typeface="Marcellus"/>
                <a:sym typeface="Marcellus"/>
              </a:rPr>
              <a:t> sono </a:t>
            </a:r>
            <a:r>
              <a:rPr lang="pt-BR" dirty="0" err="1">
                <a:solidFill>
                  <a:srgbClr val="325D79"/>
                </a:solidFill>
                <a:latin typeface="Marcellus"/>
                <a:ea typeface="Marcellus"/>
                <a:cs typeface="Marcellus"/>
                <a:sym typeface="Marcellus"/>
              </a:rPr>
              <a:t>diverse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fasi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chiave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che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possono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essere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dettagliate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Ecco</a:t>
            </a:r>
            <a:r>
              <a:rPr lang="pt-BR" dirty="0">
                <a:solidFill>
                  <a:srgbClr val="325D79"/>
                </a:solidFill>
                <a:latin typeface="Marcellus"/>
                <a:ea typeface="Marcellus"/>
                <a:cs typeface="Marcellus"/>
                <a:sym typeface="Marcellus"/>
              </a:rPr>
              <a:t> una </a:t>
            </a:r>
            <a:r>
              <a:rPr lang="pt-BR" dirty="0" err="1">
                <a:solidFill>
                  <a:srgbClr val="325D79"/>
                </a:solidFill>
                <a:latin typeface="Marcellus"/>
                <a:ea typeface="Marcellus"/>
                <a:cs typeface="Marcellus"/>
                <a:sym typeface="Marcellus"/>
              </a:rPr>
              <a:t>panoramica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generale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fasi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tipiche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sviluppo</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alcuni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strumenti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digitali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ssere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utilizzati</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dirty="0">
                <a:solidFill>
                  <a:srgbClr val="325D79"/>
                </a:solidFill>
                <a:latin typeface="Marcellus"/>
                <a:ea typeface="Marcellus"/>
                <a:cs typeface="Marcellus"/>
                <a:sym typeface="Marcellus"/>
              </a:rPr>
              <a:t>01.</a:t>
            </a:r>
            <a:r>
              <a:rPr lang="pt-BR"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Pianificazione</a:t>
            </a:r>
            <a:r>
              <a:rPr lang="pt-BR" dirty="0">
                <a:solidFill>
                  <a:srgbClr val="325D79"/>
                </a:solidFill>
                <a:latin typeface="Marcellus"/>
                <a:ea typeface="Marcellus"/>
                <a:cs typeface="Marcellus"/>
                <a:sym typeface="Marcellus"/>
              </a:rPr>
              <a:t>: In </a:t>
            </a:r>
            <a:r>
              <a:rPr lang="pt-BR" dirty="0" err="1">
                <a:solidFill>
                  <a:srgbClr val="325D79"/>
                </a:solidFill>
                <a:latin typeface="Marcellus"/>
                <a:ea typeface="Marcellus"/>
                <a:cs typeface="Marcellus"/>
                <a:sym typeface="Marcellus"/>
              </a:rPr>
              <a:t>questa</a:t>
            </a:r>
            <a:r>
              <a:rPr lang="pt-BR" dirty="0">
                <a:solidFill>
                  <a:srgbClr val="325D79"/>
                </a:solidFill>
                <a:latin typeface="Marcellus"/>
                <a:ea typeface="Marcellus"/>
                <a:cs typeface="Marcellus"/>
                <a:sym typeface="Marcellus"/>
              </a:rPr>
              <a:t> fase </a:t>
            </a:r>
            <a:r>
              <a:rPr lang="pt-BR" dirty="0" err="1">
                <a:solidFill>
                  <a:srgbClr val="325D79"/>
                </a:solidFill>
                <a:latin typeface="Marcellus"/>
                <a:ea typeface="Marcellus"/>
                <a:cs typeface="Marcellus"/>
                <a:sym typeface="Marcellus"/>
              </a:rPr>
              <a:t>iniziale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progetto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gli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studenti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hanno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utilizzato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strumenti</a:t>
            </a:r>
            <a:r>
              <a:rPr lang="pt-BR" dirty="0">
                <a:solidFill>
                  <a:srgbClr val="325D79"/>
                </a:solidFill>
                <a:latin typeface="Marcellus"/>
                <a:ea typeface="Marcellus"/>
                <a:cs typeface="Marcellus"/>
                <a:sym typeface="Marcellus"/>
              </a:rPr>
              <a:t> come Microsoft Excel, Google </a:t>
            </a:r>
            <a:r>
              <a:rPr lang="pt-BR" dirty="0" err="1">
                <a:solidFill>
                  <a:srgbClr val="325D79"/>
                </a:solidFill>
                <a:latin typeface="Marcellus"/>
                <a:ea typeface="Marcellus"/>
                <a:cs typeface="Marcellus"/>
                <a:sym typeface="Marcellus"/>
              </a:rPr>
              <a:t>Sheets</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gestione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progetto</a:t>
            </a:r>
            <a:r>
              <a:rPr lang="pt-BR" dirty="0">
                <a:solidFill>
                  <a:srgbClr val="325D79"/>
                </a:solidFill>
                <a:latin typeface="Marcellus"/>
                <a:ea typeface="Marcellus"/>
                <a:cs typeface="Marcellus"/>
                <a:sym typeface="Marcellus"/>
              </a:rPr>
              <a:t> online per </a:t>
            </a:r>
            <a:r>
              <a:rPr lang="pt-BR" dirty="0" err="1">
                <a:solidFill>
                  <a:srgbClr val="325D79"/>
                </a:solidFill>
                <a:latin typeface="Marcellus"/>
                <a:ea typeface="Marcellus"/>
                <a:cs typeface="Marcellus"/>
                <a:sym typeface="Marcellus"/>
              </a:rPr>
              <a:t>pianificare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attività</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assegnare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compiti</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stabilire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scadenze</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dirty="0">
                <a:solidFill>
                  <a:srgbClr val="325D79"/>
                </a:solidFill>
                <a:latin typeface="Marcellus"/>
                <a:ea typeface="Marcellus"/>
                <a:cs typeface="Marcellus"/>
                <a:sym typeface="Marcellus"/>
              </a:rPr>
              <a:t>02.</a:t>
            </a:r>
            <a:r>
              <a:rPr lang="pt-BR"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Creazione</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di</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contenuti</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produzione</a:t>
            </a:r>
            <a:r>
              <a:rPr lang="pt-BR" dirty="0">
                <a:solidFill>
                  <a:srgbClr val="325D79"/>
                </a:solidFill>
                <a:latin typeface="Marcellus"/>
                <a:ea typeface="Marcellus"/>
                <a:cs typeface="Marcellus"/>
                <a:sym typeface="Marcellus"/>
              </a:rPr>
              <a:t> e modifica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immagini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strumenti</a:t>
            </a:r>
            <a:r>
              <a:rPr lang="pt-BR" dirty="0">
                <a:solidFill>
                  <a:srgbClr val="325D79"/>
                </a:solidFill>
                <a:latin typeface="Marcellus"/>
                <a:ea typeface="Marcellus"/>
                <a:cs typeface="Marcellus"/>
                <a:sym typeface="Marcellus"/>
              </a:rPr>
              <a:t> come Adobe Photoshop, </a:t>
            </a:r>
            <a:r>
              <a:rPr lang="pt-BR" dirty="0" err="1">
                <a:solidFill>
                  <a:srgbClr val="325D79"/>
                </a:solidFill>
                <a:latin typeface="Marcellus"/>
                <a:ea typeface="Marcellus"/>
                <a:cs typeface="Marcellus"/>
                <a:sym typeface="Marcellus"/>
              </a:rPr>
              <a:t>Canva</a:t>
            </a:r>
            <a:r>
              <a:rPr lang="pt-BR" dirty="0">
                <a:solidFill>
                  <a:srgbClr val="325D79"/>
                </a:solidFill>
                <a:latin typeface="Marcellus"/>
                <a:ea typeface="Marcellus"/>
                <a:cs typeface="Marcellus"/>
                <a:sym typeface="Marcellus"/>
              </a:rPr>
              <a:t>, GIMP e </a:t>
            </a:r>
            <a:r>
              <a:rPr lang="pt-BR" dirty="0" err="1">
                <a:solidFill>
                  <a:srgbClr val="325D79"/>
                </a:solidFill>
                <a:latin typeface="Marcellus"/>
                <a:ea typeface="Marcellus"/>
                <a:cs typeface="Marcellus"/>
                <a:sym typeface="Marcellus"/>
              </a:rPr>
              <a:t>ibisX</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utilizzati</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creare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grafica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modificare</a:t>
            </a:r>
            <a:r>
              <a:rPr lang="pt-BR" dirty="0">
                <a:solidFill>
                  <a:srgbClr val="325D79"/>
                </a:solidFill>
                <a:latin typeface="Marcellus"/>
                <a:ea typeface="Marcellus"/>
                <a:cs typeface="Marcellus"/>
                <a:sym typeface="Marcellus"/>
              </a:rPr>
              <a:t> foto o </a:t>
            </a:r>
            <a:r>
              <a:rPr lang="pt-BR" dirty="0" err="1">
                <a:solidFill>
                  <a:srgbClr val="325D79"/>
                </a:solidFill>
                <a:latin typeface="Marcellus"/>
                <a:ea typeface="Marcellus"/>
                <a:cs typeface="Marcellus"/>
                <a:sym typeface="Marcellus"/>
              </a:rPr>
              <a:t>progettare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elementi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visivi</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il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progetto</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dirty="0">
                <a:solidFill>
                  <a:srgbClr val="325D79"/>
                </a:solidFill>
                <a:latin typeface="Marcellus"/>
                <a:ea typeface="Marcellus"/>
                <a:cs typeface="Marcellus"/>
                <a:sym typeface="Marcellus"/>
              </a:rPr>
              <a:t>03.</a:t>
            </a:r>
            <a:r>
              <a:rPr lang="pt-BR"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Intelligenza</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Artificiale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L'intelligenza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artificiale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può</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essere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integrata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nel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progetto</a:t>
            </a:r>
            <a:r>
              <a:rPr lang="pt-BR" dirty="0">
                <a:solidFill>
                  <a:srgbClr val="325D79"/>
                </a:solidFill>
                <a:latin typeface="Marcellus"/>
                <a:ea typeface="Marcellus"/>
                <a:cs typeface="Marcellus"/>
                <a:sym typeface="Marcellus"/>
              </a:rPr>
              <a:t> in </a:t>
            </a:r>
            <a:r>
              <a:rPr lang="pt-BR" dirty="0" err="1">
                <a:solidFill>
                  <a:srgbClr val="325D79"/>
                </a:solidFill>
                <a:latin typeface="Marcellus"/>
                <a:ea typeface="Marcellus"/>
                <a:cs typeface="Marcellus"/>
                <a:sym typeface="Marcellus"/>
              </a:rPr>
              <a:t>vari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modi</a:t>
            </a:r>
            <a:r>
              <a:rPr lang="pt-BR" dirty="0">
                <a:solidFill>
                  <a:srgbClr val="325D79"/>
                </a:solidFill>
                <a:latin typeface="Marcellus"/>
                <a:ea typeface="Marcellus"/>
                <a:cs typeface="Marcellus"/>
                <a:sym typeface="Marcellus"/>
              </a:rPr>
              <a:t>. Ad </a:t>
            </a:r>
            <a:r>
              <a:rPr lang="pt-BR" dirty="0" err="1">
                <a:solidFill>
                  <a:srgbClr val="325D79"/>
                </a:solidFill>
                <a:latin typeface="Marcellus"/>
                <a:ea typeface="Marcellus"/>
                <a:cs typeface="Marcellus"/>
                <a:sym typeface="Marcellus"/>
              </a:rPr>
              <a:t>esempio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strumenti</a:t>
            </a:r>
            <a:r>
              <a:rPr lang="pt-BR" dirty="0">
                <a:solidFill>
                  <a:srgbClr val="325D79"/>
                </a:solidFill>
                <a:latin typeface="Marcellus"/>
                <a:ea typeface="Marcellus"/>
                <a:cs typeface="Marcellus"/>
                <a:sym typeface="Marcellus"/>
              </a:rPr>
              <a:t> come </a:t>
            </a:r>
            <a:r>
              <a:rPr lang="pt-BR" dirty="0" err="1">
                <a:solidFill>
                  <a:srgbClr val="325D79"/>
                </a:solidFill>
                <a:latin typeface="Marcellus"/>
                <a:ea typeface="Marcellus"/>
                <a:cs typeface="Marcellus"/>
                <a:sym typeface="Marcellus"/>
              </a:rPr>
              <a:t>Invideo</a:t>
            </a:r>
            <a:r>
              <a:rPr lang="pt-BR" dirty="0">
                <a:solidFill>
                  <a:srgbClr val="325D79"/>
                </a:solidFill>
                <a:latin typeface="Marcellus"/>
                <a:ea typeface="Marcellus"/>
                <a:cs typeface="Marcellus"/>
                <a:sym typeface="Marcellus"/>
              </a:rPr>
              <a:t>, Google Cloud AI o </a:t>
            </a:r>
            <a:r>
              <a:rPr lang="pt-BR" dirty="0" err="1">
                <a:solidFill>
                  <a:srgbClr val="325D79"/>
                </a:solidFill>
                <a:latin typeface="Marcellus"/>
                <a:ea typeface="Marcellus"/>
                <a:cs typeface="Marcellus"/>
                <a:sym typeface="Marcellus"/>
              </a:rPr>
              <a:t>Runway</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utilizzati</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analisi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testo, modifica e </a:t>
            </a:r>
            <a:r>
              <a:rPr lang="pt-BR" dirty="0" err="1">
                <a:solidFill>
                  <a:srgbClr val="325D79"/>
                </a:solidFill>
                <a:latin typeface="Marcellus"/>
                <a:ea typeface="Marcellus"/>
                <a:cs typeface="Marcellus"/>
                <a:sym typeface="Marcellus"/>
              </a:rPr>
              <a:t>produzione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video</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immagini</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dirty="0">
                <a:solidFill>
                  <a:srgbClr val="325D79"/>
                </a:solidFill>
                <a:latin typeface="Marcellus"/>
                <a:ea typeface="Marcellus"/>
                <a:cs typeface="Marcellus"/>
                <a:sym typeface="Marcellus"/>
              </a:rPr>
              <a:t>04</a:t>
            </a:r>
            <a:r>
              <a:rPr lang="pt-BR"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Presentazioni</a:t>
            </a:r>
            <a:r>
              <a:rPr lang="pt-BR" b="1"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Digitali</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realizzazione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presentazioni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digitali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coinvolgenti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strumenti</a:t>
            </a:r>
            <a:r>
              <a:rPr lang="pt-BR" dirty="0">
                <a:solidFill>
                  <a:srgbClr val="325D79"/>
                </a:solidFill>
                <a:latin typeface="Marcellus"/>
                <a:ea typeface="Marcellus"/>
                <a:cs typeface="Marcellus"/>
                <a:sym typeface="Marcellus"/>
              </a:rPr>
              <a:t> come Microsoft PowerPoint e Google Slides, sono </a:t>
            </a:r>
            <a:r>
              <a:rPr lang="pt-BR" dirty="0" err="1">
                <a:solidFill>
                  <a:srgbClr val="325D79"/>
                </a:solidFill>
                <a:latin typeface="Marcellus"/>
                <a:ea typeface="Marcellus"/>
                <a:cs typeface="Marcellus"/>
                <a:sym typeface="Marcellus"/>
              </a:rPr>
              <a:t>stati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usati</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creare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presentazioni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multimediali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con</a:t>
            </a:r>
            <a:r>
              <a:rPr lang="pt-BR" dirty="0">
                <a:solidFill>
                  <a:srgbClr val="325D79"/>
                </a:solidFill>
                <a:latin typeface="Marcellus"/>
                <a:ea typeface="Marcellus"/>
                <a:cs typeface="Marcellus"/>
                <a:sym typeface="Marcellus"/>
              </a:rPr>
              <a:t> testo, </a:t>
            </a:r>
            <a:r>
              <a:rPr lang="pt-BR" dirty="0" err="1">
                <a:solidFill>
                  <a:srgbClr val="325D79"/>
                </a:solidFill>
                <a:latin typeface="Marcellus"/>
                <a:ea typeface="Marcellus"/>
                <a:cs typeface="Marcellus"/>
                <a:sym typeface="Marcellus"/>
              </a:rPr>
              <a:t>immagini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video</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animazioni</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dirty="0">
                <a:solidFill>
                  <a:srgbClr val="325D79"/>
                </a:solidFill>
                <a:latin typeface="Marcellus"/>
                <a:ea typeface="Marcellus"/>
                <a:cs typeface="Marcellus"/>
                <a:sym typeface="Marcellus"/>
              </a:rPr>
              <a:t>05.</a:t>
            </a:r>
            <a:r>
              <a:rPr lang="pt-BR" dirty="0">
                <a:solidFill>
                  <a:srgbClr val="325D79"/>
                </a:solidFill>
                <a:latin typeface="Marcellus"/>
                <a:ea typeface="Marcellus"/>
                <a:cs typeface="Marcellus"/>
                <a:sym typeface="Marcellus"/>
              </a:rPr>
              <a:t> </a:t>
            </a:r>
            <a:r>
              <a:rPr lang="pt-BR" b="1" dirty="0" err="1">
                <a:solidFill>
                  <a:srgbClr val="325D79"/>
                </a:solidFill>
                <a:latin typeface="Marcellus"/>
                <a:ea typeface="Marcellus"/>
                <a:cs typeface="Marcellus"/>
                <a:sym typeface="Marcellus"/>
              </a:rPr>
              <a:t>Collaborazione</a:t>
            </a:r>
            <a:r>
              <a:rPr lang="pt-BR" b="1" dirty="0">
                <a:solidFill>
                  <a:srgbClr val="325D79"/>
                </a:solidFill>
                <a:latin typeface="Marcellus"/>
                <a:ea typeface="Marcellus"/>
                <a:cs typeface="Marcellus"/>
                <a:sym typeface="Marcellus"/>
              </a:rPr>
              <a:t> e </a:t>
            </a:r>
            <a:r>
              <a:rPr lang="pt-BR" b="1" dirty="0" err="1">
                <a:solidFill>
                  <a:srgbClr val="325D79"/>
                </a:solidFill>
                <a:latin typeface="Marcellus"/>
                <a:ea typeface="Marcellus"/>
                <a:cs typeface="Marcellus"/>
                <a:sym typeface="Marcellus"/>
              </a:rPr>
              <a:t>condivisione</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facilitare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la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collaborazione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tra</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membri</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del</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team</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condividere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il</a:t>
            </a:r>
            <a:r>
              <a:rPr lang="pt-BR" dirty="0">
                <a:solidFill>
                  <a:srgbClr val="325D79"/>
                </a:solidFill>
                <a:latin typeface="Marcellus"/>
                <a:ea typeface="Marcellus"/>
                <a:cs typeface="Marcellus"/>
                <a:sym typeface="Marcellus"/>
              </a:rPr>
              <a:t> lavoro in modo </a:t>
            </a:r>
            <a:r>
              <a:rPr lang="pt-BR" dirty="0" err="1">
                <a:solidFill>
                  <a:srgbClr val="325D79"/>
                </a:solidFill>
                <a:latin typeface="Marcellus"/>
                <a:ea typeface="Marcellus"/>
                <a:cs typeface="Marcellus"/>
                <a:sym typeface="Marcellus"/>
              </a:rPr>
              <a:t>efficace</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abbiamo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usato</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strumenti</a:t>
            </a:r>
            <a:r>
              <a:rPr lang="pt-BR" dirty="0">
                <a:solidFill>
                  <a:srgbClr val="325D79"/>
                </a:solidFill>
                <a:latin typeface="Marcellus"/>
                <a:ea typeface="Marcellus"/>
                <a:cs typeface="Marcellus"/>
                <a:sym typeface="Marcellus"/>
              </a:rPr>
              <a:t> come Google Drive e </a:t>
            </a:r>
            <a:r>
              <a:rPr lang="pt-BR" dirty="0" err="1">
                <a:solidFill>
                  <a:srgbClr val="325D79"/>
                </a:solidFill>
                <a:latin typeface="Marcellus"/>
                <a:ea typeface="Marcellus"/>
                <a:cs typeface="Marcellus"/>
                <a:sym typeface="Marcellus"/>
              </a:rPr>
              <a:t>Whatsapp</a:t>
            </a:r>
            <a:r>
              <a:rPr lang="pt-BR" dirty="0">
                <a:solidFill>
                  <a:srgbClr val="325D79"/>
                </a:solidFill>
                <a:latin typeface="Marcellus"/>
                <a:ea typeface="Marcellus"/>
                <a:cs typeface="Marcellus"/>
                <a:sym typeface="Marcellus"/>
              </a:rPr>
              <a:t> </a:t>
            </a:r>
            <a:r>
              <a:rPr lang="pt-BR" dirty="0" err="1">
                <a:solidFill>
                  <a:srgbClr val="325D79"/>
                </a:solidFill>
                <a:latin typeface="Marcellus"/>
                <a:ea typeface="Marcellus"/>
                <a:cs typeface="Marcellus"/>
                <a:sym typeface="Marcellus"/>
              </a:rPr>
              <a:t>utilizzati</a:t>
            </a:r>
            <a:r>
              <a:rPr lang="pt-BR" dirty="0">
                <a:solidFill>
                  <a:srgbClr val="325D79"/>
                </a:solidFill>
                <a:latin typeface="Marcellus"/>
                <a:ea typeface="Marcellus"/>
                <a:cs typeface="Marcellus"/>
                <a:sym typeface="Marcellus"/>
              </a:rPr>
              <a:t> per </a:t>
            </a:r>
            <a:r>
              <a:rPr lang="pt-BR" dirty="0" err="1">
                <a:solidFill>
                  <a:srgbClr val="325D79"/>
                </a:solidFill>
                <a:latin typeface="Marcellus"/>
                <a:ea typeface="Marcellus"/>
                <a:cs typeface="Marcellus"/>
                <a:sym typeface="Marcellus"/>
              </a:rPr>
              <a:t>condividere</a:t>
            </a:r>
            <a:r>
              <a:rPr lang="pt-BR" dirty="0">
                <a:solidFill>
                  <a:srgbClr val="325D79"/>
                </a:solidFill>
                <a:latin typeface="Marcellus"/>
                <a:ea typeface="Marcellus"/>
                <a:cs typeface="Marcellus"/>
                <a:sym typeface="Marcellus"/>
              </a:rPr>
              <a:t> file, </a:t>
            </a:r>
            <a:r>
              <a:rPr lang="pt-BR" dirty="0" err="1">
                <a:solidFill>
                  <a:srgbClr val="325D79"/>
                </a:solidFill>
                <a:latin typeface="Marcellus"/>
                <a:ea typeface="Marcellus"/>
                <a:cs typeface="Marcellus"/>
                <a:sym typeface="Marcellus"/>
              </a:rPr>
              <a:t>comunicare</a:t>
            </a:r>
            <a:r>
              <a:rPr lang="pt-BR" dirty="0">
                <a:solidFill>
                  <a:srgbClr val="325D79"/>
                </a:solidFill>
                <a:latin typeface="Marcellus"/>
                <a:ea typeface="Marcellus"/>
                <a:cs typeface="Marcellus"/>
                <a:sym typeface="Marcellus"/>
              </a:rPr>
              <a:t> e </a:t>
            </a:r>
            <a:r>
              <a:rPr lang="pt-BR" dirty="0" err="1">
                <a:solidFill>
                  <a:srgbClr val="325D79"/>
                </a:solidFill>
                <a:latin typeface="Marcellus"/>
                <a:ea typeface="Marcellus"/>
                <a:cs typeface="Marcellus"/>
                <a:sym typeface="Marcellus"/>
              </a:rPr>
              <a:t>lavorare</a:t>
            </a:r>
            <a:r>
              <a:rPr lang="pt-BR" dirty="0">
                <a:solidFill>
                  <a:srgbClr val="325D79"/>
                </a:solidFill>
                <a:latin typeface="Marcellus"/>
                <a:ea typeface="Marcellus"/>
                <a:cs typeface="Marcellus"/>
                <a:sym typeface="Marcellus"/>
              </a:rPr>
              <a:t> in modo </a:t>
            </a:r>
            <a:r>
              <a:rPr lang="pt-BR" dirty="0" err="1">
                <a:solidFill>
                  <a:srgbClr val="325D79"/>
                </a:solidFill>
                <a:latin typeface="Marcellus"/>
                <a:ea typeface="Marcellus"/>
                <a:cs typeface="Marcellus"/>
                <a:sym typeface="Marcellus"/>
              </a:rPr>
              <a:t>collaborativo</a:t>
            </a:r>
            <a:r>
              <a:rPr lang="pt-BR" dirty="0">
                <a:solidFill>
                  <a:srgbClr val="325D79"/>
                </a:solidFill>
                <a:latin typeface="Marcellus"/>
                <a:ea typeface="Marcellus"/>
                <a:cs typeface="Marcellus"/>
                <a:sym typeface="Marcellus"/>
              </a:rPr>
              <a:t>.</a:t>
            </a:r>
            <a:endParaRPr dirty="0">
              <a:solidFill>
                <a:srgbClr val="325D79"/>
              </a:solidFill>
              <a:latin typeface="Marcellus"/>
              <a:ea typeface="Marcellus"/>
              <a:cs typeface="Marcellus"/>
              <a:sym typeface="Marcellus"/>
            </a:endParaRPr>
          </a:p>
          <a:p>
            <a:pPr marL="0" lvl="0" indent="0" algn="l" rtl="0">
              <a:lnSpc>
                <a:spcPct val="115000"/>
              </a:lnSpc>
              <a:spcBef>
                <a:spcPts val="0"/>
              </a:spcBef>
              <a:spcAft>
                <a:spcPts val="0"/>
              </a:spcAft>
              <a:buNone/>
            </a:pPr>
            <a:endParaRPr dirty="0">
              <a:solidFill>
                <a:srgbClr val="595959"/>
              </a:solidFill>
              <a:latin typeface="Marcellus"/>
              <a:ea typeface="Marcellus"/>
              <a:cs typeface="Marcellus"/>
              <a:sym typeface="Marcellus"/>
            </a:endParaRPr>
          </a:p>
          <a:p>
            <a:pPr marL="0" lvl="0" indent="0" algn="l" rtl="0">
              <a:lnSpc>
                <a:spcPct val="115000"/>
              </a:lnSpc>
              <a:spcBef>
                <a:spcPts val="0"/>
              </a:spcBef>
              <a:spcAft>
                <a:spcPts val="0"/>
              </a:spcAft>
              <a:buNone/>
            </a:pPr>
            <a:endParaRPr dirty="0">
              <a:solidFill>
                <a:srgbClr val="595959"/>
              </a:solidFill>
              <a:latin typeface="Marcellus"/>
              <a:ea typeface="Marcellus"/>
              <a:cs typeface="Marcellus"/>
              <a:sym typeface="Marcellus"/>
            </a:endParaRPr>
          </a:p>
          <a:p>
            <a:pPr marL="0" lvl="0" indent="0" algn="ctr" rtl="0">
              <a:spcBef>
                <a:spcPts val="1200"/>
              </a:spcBef>
              <a:spcAft>
                <a:spcPts val="0"/>
              </a:spcAft>
              <a:buNone/>
            </a:pPr>
            <a:endParaRPr dirty="0">
              <a:latin typeface="Marcellus"/>
              <a:ea typeface="Marcellus"/>
              <a:cs typeface="Marcellus"/>
              <a:sym typeface="Marcellu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1"/>
          <p:cNvSpPr txBox="1">
            <a:spLocks noGrp="1"/>
          </p:cNvSpPr>
          <p:nvPr>
            <p:ph type="title"/>
          </p:nvPr>
        </p:nvSpPr>
        <p:spPr>
          <a:xfrm>
            <a:off x="720000" y="445025"/>
            <a:ext cx="7704000" cy="295200"/>
          </a:xfrm>
          <a:prstGeom prst="rect">
            <a:avLst/>
          </a:prstGeom>
        </p:spPr>
        <p:txBody>
          <a:bodyPr spcFirstLastPara="1" wrap="square" lIns="36000" tIns="36000" rIns="36000" bIns="36000" anchor="t" anchorCtr="0">
            <a:noAutofit/>
          </a:bodyPr>
          <a:lstStyle/>
          <a:p>
            <a:pPr marL="0" lvl="0" indent="0" algn="l" rtl="0">
              <a:lnSpc>
                <a:spcPct val="115000"/>
              </a:lnSpc>
              <a:spcBef>
                <a:spcPts val="0"/>
              </a:spcBef>
              <a:spcAft>
                <a:spcPts val="0"/>
              </a:spcAft>
              <a:buNone/>
            </a:pPr>
            <a:endParaRPr sz="1300">
              <a:solidFill>
                <a:srgbClr val="595959"/>
              </a:solidFill>
            </a:endParaRPr>
          </a:p>
          <a:p>
            <a:pPr marL="0" lvl="0" indent="0" algn="l" rtl="0">
              <a:lnSpc>
                <a:spcPct val="115000"/>
              </a:lnSpc>
              <a:spcBef>
                <a:spcPts val="0"/>
              </a:spcBef>
              <a:spcAft>
                <a:spcPts val="0"/>
              </a:spcAft>
              <a:buNone/>
            </a:pPr>
            <a:endParaRPr sz="1300">
              <a:solidFill>
                <a:srgbClr val="595959"/>
              </a:solidFill>
            </a:endParaRPr>
          </a:p>
          <a:p>
            <a:pPr marL="0" lvl="0" indent="0" algn="ctr" rtl="0">
              <a:spcBef>
                <a:spcPts val="0"/>
              </a:spcBef>
              <a:spcAft>
                <a:spcPts val="0"/>
              </a:spcAft>
              <a:buNone/>
            </a:pPr>
            <a:endParaRPr/>
          </a:p>
        </p:txBody>
      </p:sp>
      <p:sp>
        <p:nvSpPr>
          <p:cNvPr id="499" name="Google Shape;499;p31"/>
          <p:cNvSpPr txBox="1">
            <a:spLocks noGrp="1"/>
          </p:cNvSpPr>
          <p:nvPr>
            <p:ph type="subTitle" idx="4"/>
          </p:nvPr>
        </p:nvSpPr>
        <p:spPr>
          <a:xfrm>
            <a:off x="1240200" y="327425"/>
            <a:ext cx="6450900" cy="412800"/>
          </a:xfrm>
          <a:prstGeom prst="rect">
            <a:avLst/>
          </a:prstGeom>
        </p:spPr>
        <p:txBody>
          <a:bodyPr spcFirstLastPara="1" wrap="square" lIns="36000" tIns="36000" rIns="36000" bIns="36000" anchor="b" anchorCtr="0">
            <a:noAutofit/>
          </a:bodyPr>
          <a:lstStyle/>
          <a:p>
            <a:pPr marL="0" lvl="0" indent="0" algn="ctr" rtl="0">
              <a:spcBef>
                <a:spcPts val="0"/>
              </a:spcBef>
              <a:spcAft>
                <a:spcPts val="0"/>
              </a:spcAft>
              <a:buNone/>
            </a:pPr>
            <a:r>
              <a:rPr lang="pt-BR" sz="2700" dirty="0" err="1">
                <a:solidFill>
                  <a:srgbClr val="325D79"/>
                </a:solidFill>
              </a:rPr>
              <a:t>Gruppi</a:t>
            </a:r>
            <a:r>
              <a:rPr lang="pt-BR" sz="2700" dirty="0">
                <a:solidFill>
                  <a:srgbClr val="325D79"/>
                </a:solidFill>
              </a:rPr>
              <a:t> </a:t>
            </a:r>
            <a:r>
              <a:rPr lang="pt-BR" sz="2700" dirty="0" err="1">
                <a:solidFill>
                  <a:srgbClr val="325D79"/>
                </a:solidFill>
              </a:rPr>
              <a:t>di</a:t>
            </a:r>
            <a:r>
              <a:rPr lang="pt-BR" sz="2700" dirty="0">
                <a:solidFill>
                  <a:srgbClr val="325D79"/>
                </a:solidFill>
              </a:rPr>
              <a:t> lavoro</a:t>
            </a:r>
            <a:endParaRPr dirty="0"/>
          </a:p>
        </p:txBody>
      </p:sp>
      <p:sp>
        <p:nvSpPr>
          <p:cNvPr id="500" name="Google Shape;500;p31"/>
          <p:cNvSpPr txBox="1"/>
          <p:nvPr/>
        </p:nvSpPr>
        <p:spPr>
          <a:xfrm>
            <a:off x="403849" y="596075"/>
            <a:ext cx="5496013" cy="4076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pt-BR" sz="1300" dirty="0" err="1">
                <a:solidFill>
                  <a:srgbClr val="325D79"/>
                </a:solidFill>
                <a:latin typeface="Marcellus"/>
                <a:ea typeface="Marcellus"/>
                <a:cs typeface="Marcellus"/>
                <a:sym typeface="Marcellus"/>
              </a:rPr>
              <a:t>Creare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ambiente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apprendimento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collaborativo</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supporto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può</a:t>
            </a:r>
            <a:r>
              <a:rPr lang="pt-BR" sz="1300" dirty="0">
                <a:solidFill>
                  <a:srgbClr val="325D79"/>
                </a:solidFill>
                <a:latin typeface="Marcellus"/>
                <a:ea typeface="Marcellus"/>
                <a:cs typeface="Marcellus"/>
                <a:sym typeface="Marcellus"/>
              </a:rPr>
              <a:t> fare una grande </a:t>
            </a:r>
            <a:r>
              <a:rPr lang="pt-BR" sz="1300" dirty="0" err="1">
                <a:solidFill>
                  <a:srgbClr val="325D79"/>
                </a:solidFill>
                <a:latin typeface="Marcellus"/>
                <a:ea typeface="Marcellus"/>
                <a:cs typeface="Marcellus"/>
                <a:sym typeface="Marcellus"/>
              </a:rPr>
              <a:t>differenza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nell'esperienza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apprendimento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degli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studenti</a:t>
            </a:r>
            <a:r>
              <a:rPr lang="pt-BR" sz="1300" dirty="0">
                <a:solidFill>
                  <a:srgbClr val="325D79"/>
                </a:solidFill>
                <a:latin typeface="Marcellus"/>
                <a:ea typeface="Marcellus"/>
                <a:cs typeface="Marcellus"/>
                <a:sym typeface="Marcellus"/>
              </a:rPr>
              <a:t>. La </a:t>
            </a:r>
            <a:r>
              <a:rPr lang="pt-BR" sz="1300" dirty="0" err="1">
                <a:solidFill>
                  <a:srgbClr val="325D79"/>
                </a:solidFill>
                <a:latin typeface="Marcellus"/>
                <a:ea typeface="Marcellus"/>
                <a:cs typeface="Marcellus"/>
                <a:sym typeface="Marcellus"/>
              </a:rPr>
              <a:t>chiave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è</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essere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flessibili</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aperti</a:t>
            </a:r>
            <a:r>
              <a:rPr lang="pt-BR" sz="1300" dirty="0">
                <a:solidFill>
                  <a:srgbClr val="325D79"/>
                </a:solidFill>
                <a:latin typeface="Marcellus"/>
                <a:ea typeface="Marcellus"/>
                <a:cs typeface="Marcellus"/>
                <a:sym typeface="Marcellus"/>
              </a:rPr>
              <a:t> a fare </a:t>
            </a:r>
            <a:r>
              <a:rPr lang="pt-BR" sz="1300" dirty="0" err="1">
                <a:solidFill>
                  <a:srgbClr val="325D79"/>
                </a:solidFill>
                <a:latin typeface="Marcellus"/>
                <a:ea typeface="Marcellus"/>
                <a:cs typeface="Marcellus"/>
                <a:sym typeface="Marcellus"/>
              </a:rPr>
              <a:t>aggiustamenti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man</a:t>
            </a:r>
            <a:r>
              <a:rPr lang="pt-BR" sz="1300" dirty="0">
                <a:solidFill>
                  <a:srgbClr val="325D79"/>
                </a:solidFill>
                <a:latin typeface="Marcellus"/>
                <a:ea typeface="Marcellus"/>
                <a:cs typeface="Marcellus"/>
                <a:sym typeface="Marcellus"/>
              </a:rPr>
              <a:t> mano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progetto</a:t>
            </a:r>
            <a:r>
              <a:rPr lang="pt-BR" sz="1300" dirty="0">
                <a:solidFill>
                  <a:srgbClr val="325D79"/>
                </a:solidFill>
                <a:latin typeface="Marcellus"/>
                <a:ea typeface="Marcellus"/>
                <a:cs typeface="Marcellus"/>
                <a:sym typeface="Marcellus"/>
              </a:rPr>
              <a:t> procede per </a:t>
            </a:r>
            <a:r>
              <a:rPr lang="pt-BR" sz="1300" dirty="0" err="1">
                <a:solidFill>
                  <a:srgbClr val="325D79"/>
                </a:solidFill>
                <a:latin typeface="Marcellus"/>
                <a:ea typeface="Marcellus"/>
                <a:cs typeface="Marcellus"/>
                <a:sym typeface="Marcellus"/>
              </a:rPr>
              <a:t>garantire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tutti </a:t>
            </a:r>
            <a:r>
              <a:rPr lang="pt-BR" sz="1300" dirty="0" err="1">
                <a:solidFill>
                  <a:srgbClr val="325D79"/>
                </a:solidFill>
                <a:latin typeface="Marcellus"/>
                <a:ea typeface="Marcellus"/>
                <a:cs typeface="Marcellus"/>
                <a:sym typeface="Marcellus"/>
              </a:rPr>
              <a:t>gli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studenti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traggano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massimo</a:t>
            </a:r>
            <a:r>
              <a:rPr lang="pt-BR" sz="1300" dirty="0">
                <a:solidFill>
                  <a:srgbClr val="325D79"/>
                </a:solidFill>
                <a:latin typeface="Marcellus"/>
                <a:ea typeface="Marcellus"/>
                <a:cs typeface="Marcellus"/>
                <a:sym typeface="Marcellus"/>
              </a:rPr>
              <a:t> beneficio </a:t>
            </a:r>
            <a:r>
              <a:rPr lang="pt-BR" sz="1300" dirty="0" err="1">
                <a:solidFill>
                  <a:srgbClr val="325D79"/>
                </a:solidFill>
                <a:latin typeface="Marcellus"/>
                <a:ea typeface="Marcellus"/>
                <a:cs typeface="Marcellus"/>
                <a:sym typeface="Marcellus"/>
              </a:rPr>
              <a:t>dall'esperienza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gruppo.Nell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organizzare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gruppi</a:t>
            </a:r>
            <a:r>
              <a:rPr lang="pt-BR" sz="1300" dirty="0">
                <a:solidFill>
                  <a:srgbClr val="325D79"/>
                </a:solidFill>
                <a:latin typeface="Marcellus"/>
                <a:ea typeface="Marcellus"/>
                <a:cs typeface="Marcellus"/>
                <a:sym typeface="Marcellus"/>
              </a:rPr>
              <a:t> in modo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tutti </a:t>
            </a:r>
            <a:r>
              <a:rPr lang="pt-BR" sz="1300" dirty="0" err="1">
                <a:solidFill>
                  <a:srgbClr val="325D79"/>
                </a:solidFill>
                <a:latin typeface="Marcellus"/>
                <a:ea typeface="Marcellus"/>
                <a:cs typeface="Marcellus"/>
                <a:sym typeface="Marcellus"/>
              </a:rPr>
              <a:t>possano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contribuire</a:t>
            </a:r>
            <a:r>
              <a:rPr lang="pt-BR" sz="1300" dirty="0">
                <a:solidFill>
                  <a:srgbClr val="325D79"/>
                </a:solidFill>
                <a:latin typeface="Marcellus"/>
                <a:ea typeface="Marcellus"/>
                <a:cs typeface="Marcellus"/>
                <a:sym typeface="Marcellus"/>
              </a:rPr>
              <a:t> al </a:t>
            </a:r>
            <a:r>
              <a:rPr lang="pt-BR" sz="1300" dirty="0" err="1">
                <a:solidFill>
                  <a:srgbClr val="325D79"/>
                </a:solidFill>
                <a:latin typeface="Marcellus"/>
                <a:ea typeface="Marcellus"/>
                <a:cs typeface="Marcellus"/>
                <a:sym typeface="Marcellus"/>
              </a:rPr>
              <a:t>meglio</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il</a:t>
            </a:r>
            <a:r>
              <a:rPr lang="pt-BR" sz="1300" dirty="0">
                <a:solidFill>
                  <a:srgbClr val="325D79"/>
                </a:solidFill>
                <a:latin typeface="Marcellus"/>
                <a:ea typeface="Marcellus"/>
                <a:cs typeface="Marcellus"/>
                <a:sym typeface="Marcellus"/>
              </a:rPr>
              <a:t> lavoro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squadra</a:t>
            </a:r>
            <a:r>
              <a:rPr lang="pt-BR" sz="1300" dirty="0">
                <a:solidFill>
                  <a:srgbClr val="325D79"/>
                </a:solidFill>
                <a:latin typeface="Marcellus"/>
                <a:ea typeface="Marcellus"/>
                <a:cs typeface="Marcellus"/>
                <a:sym typeface="Marcellus"/>
              </a:rPr>
              <a:t> sia </a:t>
            </a:r>
            <a:r>
              <a:rPr lang="pt-BR" sz="1300" dirty="0" err="1">
                <a:solidFill>
                  <a:srgbClr val="325D79"/>
                </a:solidFill>
                <a:latin typeface="Marcellus"/>
                <a:ea typeface="Marcellus"/>
                <a:cs typeface="Marcellus"/>
                <a:sym typeface="Marcellus"/>
              </a:rPr>
              <a:t>produttivo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ed</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equo</a:t>
            </a:r>
            <a:r>
              <a:rPr lang="pt-BR" sz="1300" dirty="0">
                <a:solidFill>
                  <a:srgbClr val="325D79"/>
                </a:solidFill>
                <a:latin typeface="Marcellus"/>
                <a:ea typeface="Marcellus"/>
                <a:cs typeface="Marcellus"/>
                <a:sym typeface="Marcellus"/>
              </a:rPr>
              <a:t> si </a:t>
            </a:r>
            <a:r>
              <a:rPr lang="pt-BR" sz="1300" dirty="0" err="1">
                <a:solidFill>
                  <a:srgbClr val="325D79"/>
                </a:solidFill>
                <a:latin typeface="Marcellus"/>
                <a:ea typeface="Marcellus"/>
                <a:cs typeface="Marcellus"/>
                <a:sym typeface="Marcellus"/>
              </a:rPr>
              <a:t>è</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provveduto</a:t>
            </a:r>
            <a:r>
              <a:rPr lang="pt-BR" sz="1300" dirty="0">
                <a:solidFill>
                  <a:srgbClr val="325D79"/>
                </a:solidFill>
                <a:latin typeface="Marcellus"/>
                <a:ea typeface="Marcellus"/>
                <a:cs typeface="Marcellus"/>
                <a:sym typeface="Marcellus"/>
              </a:rPr>
              <a:t> a:</a:t>
            </a:r>
            <a:endParaRPr sz="1300" dirty="0">
              <a:solidFill>
                <a:srgbClr val="325D79"/>
              </a:solidFill>
              <a:latin typeface="Marcellus"/>
              <a:ea typeface="Marcellus"/>
              <a:cs typeface="Marcellus"/>
              <a:sym typeface="Marcellus"/>
            </a:endParaRPr>
          </a:p>
          <a:p>
            <a:pPr marL="0" lvl="0" indent="0" algn="just" rtl="0">
              <a:lnSpc>
                <a:spcPct val="115000"/>
              </a:lnSpc>
              <a:spcBef>
                <a:spcPts val="1200"/>
              </a:spcBef>
              <a:spcAft>
                <a:spcPts val="0"/>
              </a:spcAft>
              <a:buNone/>
            </a:pPr>
            <a:r>
              <a:rPr lang="pt-BR" sz="1600" dirty="0">
                <a:solidFill>
                  <a:srgbClr val="325D79"/>
                </a:solidFill>
                <a:latin typeface="Marcellus"/>
                <a:ea typeface="Marcellus"/>
                <a:cs typeface="Marcellus"/>
                <a:sym typeface="Marcellus"/>
              </a:rPr>
              <a:t>01</a:t>
            </a:r>
            <a:r>
              <a:rPr lang="pt-BR" sz="1300" b="1"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Obiettivi</a:t>
            </a:r>
            <a:r>
              <a:rPr lang="pt-BR" sz="1300" b="1" dirty="0">
                <a:solidFill>
                  <a:srgbClr val="325D79"/>
                </a:solidFill>
                <a:latin typeface="Marcellus"/>
                <a:ea typeface="Marcellus"/>
                <a:cs typeface="Marcellus"/>
                <a:sym typeface="Marcellus"/>
              </a:rPr>
              <a:t>:</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Rendere</a:t>
            </a:r>
            <a:r>
              <a:rPr lang="pt-BR" sz="1300" dirty="0">
                <a:solidFill>
                  <a:srgbClr val="325D79"/>
                </a:solidFill>
                <a:latin typeface="Marcellus"/>
                <a:ea typeface="Marcellus"/>
                <a:cs typeface="Marcellus"/>
                <a:sym typeface="Marcellus"/>
              </a:rPr>
              <a:t> a tutti </a:t>
            </a:r>
            <a:r>
              <a:rPr lang="pt-BR" sz="1300" dirty="0" err="1">
                <a:solidFill>
                  <a:srgbClr val="325D79"/>
                </a:solidFill>
                <a:latin typeface="Marcellus"/>
                <a:ea typeface="Marcellus"/>
                <a:cs typeface="Marcellus"/>
                <a:sym typeface="Marcellus"/>
              </a:rPr>
              <a:t>chiari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obiettivi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progetto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Ciò</a:t>
            </a:r>
            <a:r>
              <a:rPr lang="pt-BR" sz="1300" dirty="0">
                <a:solidFill>
                  <a:srgbClr val="325D79"/>
                </a:solidFill>
                <a:latin typeface="Marcellus"/>
                <a:ea typeface="Marcellus"/>
                <a:cs typeface="Marcellus"/>
                <a:sym typeface="Marcellus"/>
              </a:rPr>
              <a:t> ha </a:t>
            </a:r>
            <a:r>
              <a:rPr lang="pt-BR" sz="1300" dirty="0" err="1">
                <a:solidFill>
                  <a:srgbClr val="325D79"/>
                </a:solidFill>
                <a:latin typeface="Marcellus"/>
                <a:ea typeface="Marcellus"/>
                <a:cs typeface="Marcellus"/>
                <a:sym typeface="Marcellus"/>
              </a:rPr>
              <a:t>aiutato</a:t>
            </a:r>
            <a:r>
              <a:rPr lang="pt-BR" sz="1300" dirty="0">
                <a:solidFill>
                  <a:srgbClr val="325D79"/>
                </a:solidFill>
                <a:latin typeface="Marcellus"/>
                <a:ea typeface="Marcellus"/>
                <a:cs typeface="Marcellus"/>
                <a:sym typeface="Marcellus"/>
              </a:rPr>
              <a:t> a </a:t>
            </a:r>
            <a:r>
              <a:rPr lang="pt-BR" sz="1300" dirty="0" err="1">
                <a:solidFill>
                  <a:srgbClr val="325D79"/>
                </a:solidFill>
                <a:latin typeface="Marcellus"/>
                <a:ea typeface="Marcellus"/>
                <a:cs typeface="Marcellus"/>
                <a:sym typeface="Marcellus"/>
              </a:rPr>
              <a:t>identificare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quali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competenze</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conoscenze</a:t>
            </a:r>
            <a:r>
              <a:rPr lang="pt-BR" sz="1300" dirty="0">
                <a:solidFill>
                  <a:srgbClr val="325D79"/>
                </a:solidFill>
                <a:latin typeface="Marcellus"/>
                <a:ea typeface="Marcellus"/>
                <a:cs typeface="Marcellus"/>
                <a:sym typeface="Marcellus"/>
              </a:rPr>
              <a:t> sono </a:t>
            </a:r>
            <a:r>
              <a:rPr lang="pt-BR" sz="1300" dirty="0" err="1">
                <a:solidFill>
                  <a:srgbClr val="325D79"/>
                </a:solidFill>
                <a:latin typeface="Marcellus"/>
                <a:ea typeface="Marcellus"/>
                <a:cs typeface="Marcellus"/>
                <a:sym typeface="Marcellus"/>
              </a:rPr>
              <a:t>necessarie</a:t>
            </a:r>
            <a:r>
              <a:rPr lang="pt-BR" sz="1300" dirty="0">
                <a:solidFill>
                  <a:srgbClr val="325D79"/>
                </a:solidFill>
                <a:latin typeface="Marcellus"/>
                <a:ea typeface="Marcellus"/>
                <a:cs typeface="Marcellus"/>
                <a:sym typeface="Marcellus"/>
              </a:rPr>
              <a:t> per </a:t>
            </a:r>
            <a:r>
              <a:rPr lang="pt-BR" sz="1300" dirty="0" err="1">
                <a:solidFill>
                  <a:srgbClr val="325D79"/>
                </a:solidFill>
                <a:latin typeface="Marcellus"/>
                <a:ea typeface="Marcellus"/>
                <a:cs typeface="Marcellus"/>
                <a:sym typeface="Marcellus"/>
              </a:rPr>
              <a:t>raggiungerli</a:t>
            </a:r>
            <a:r>
              <a:rPr lang="pt-BR" sz="1300" dirty="0">
                <a:solidFill>
                  <a:srgbClr val="325D79"/>
                </a:solidFill>
                <a:latin typeface="Marcellus"/>
                <a:ea typeface="Marcellus"/>
                <a:cs typeface="Marcellus"/>
                <a:sym typeface="Marcellus"/>
              </a:rPr>
              <a:t>.</a:t>
            </a:r>
            <a:endParaRPr sz="1300"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dirty="0">
                <a:solidFill>
                  <a:srgbClr val="325D79"/>
                </a:solidFill>
                <a:latin typeface="Marcellus"/>
                <a:ea typeface="Marcellus"/>
                <a:cs typeface="Marcellus"/>
                <a:sym typeface="Marcellus"/>
              </a:rPr>
              <a:t>02</a:t>
            </a:r>
            <a:r>
              <a:rPr lang="pt-BR" sz="1300"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Diversità</a:t>
            </a:r>
            <a:r>
              <a:rPr lang="pt-BR" sz="1300" b="1"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di</a:t>
            </a:r>
            <a:r>
              <a:rPr lang="pt-BR" sz="1300" b="1"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Abilità</a:t>
            </a:r>
            <a:r>
              <a:rPr lang="pt-BR" sz="1300" dirty="0" err="1">
                <a:solidFill>
                  <a:srgbClr val="325D79"/>
                </a:solidFill>
                <a:latin typeface="Marcellus"/>
                <a:ea typeface="Marcellus"/>
                <a:cs typeface="Marcellus"/>
                <a:sym typeface="Marcellus"/>
              </a:rPr>
              <a:t>:Cci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siamo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assicurati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mescolare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studenti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con</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diverse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abilità</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punti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forza</a:t>
            </a:r>
            <a:r>
              <a:rPr lang="pt-BR" sz="1300" dirty="0">
                <a:solidFill>
                  <a:srgbClr val="325D79"/>
                </a:solidFill>
                <a:latin typeface="Marcellus"/>
                <a:ea typeface="Marcellus"/>
                <a:cs typeface="Marcellus"/>
                <a:sym typeface="Marcellus"/>
              </a:rPr>
              <a:t> in </a:t>
            </a:r>
            <a:r>
              <a:rPr lang="pt-BR" sz="1300" dirty="0" err="1">
                <a:solidFill>
                  <a:srgbClr val="325D79"/>
                </a:solidFill>
                <a:latin typeface="Marcellus"/>
                <a:ea typeface="Marcellus"/>
                <a:cs typeface="Marcellus"/>
                <a:sym typeface="Marcellus"/>
              </a:rPr>
              <a:t>ogni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gruppo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Questo</a:t>
            </a:r>
            <a:r>
              <a:rPr lang="pt-BR" sz="1300" dirty="0">
                <a:solidFill>
                  <a:srgbClr val="325D79"/>
                </a:solidFill>
                <a:latin typeface="Marcellus"/>
                <a:ea typeface="Marcellus"/>
                <a:cs typeface="Marcellus"/>
                <a:sym typeface="Marcellus"/>
              </a:rPr>
              <a:t> há </a:t>
            </a:r>
            <a:r>
              <a:rPr lang="pt-BR" sz="1300" dirty="0" err="1">
                <a:solidFill>
                  <a:srgbClr val="325D79"/>
                </a:solidFill>
                <a:latin typeface="Marcellus"/>
                <a:ea typeface="Marcellus"/>
                <a:cs typeface="Marcellus"/>
                <a:sym typeface="Marcellus"/>
              </a:rPr>
              <a:t>contribuito</a:t>
            </a:r>
            <a:r>
              <a:rPr lang="pt-BR" sz="1300" dirty="0">
                <a:solidFill>
                  <a:srgbClr val="325D79"/>
                </a:solidFill>
                <a:latin typeface="Marcellus"/>
                <a:ea typeface="Marcellus"/>
                <a:cs typeface="Marcellus"/>
                <a:sym typeface="Marcellus"/>
              </a:rPr>
              <a:t> a una </a:t>
            </a:r>
            <a:r>
              <a:rPr lang="pt-BR" sz="1300" dirty="0" err="1">
                <a:solidFill>
                  <a:srgbClr val="325D79"/>
                </a:solidFill>
                <a:latin typeface="Marcellus"/>
                <a:ea typeface="Marcellus"/>
                <a:cs typeface="Marcellus"/>
                <a:sym typeface="Marcellus"/>
              </a:rPr>
              <a:t>ricca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esperienza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apprendimento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collaborativo</a:t>
            </a:r>
            <a:r>
              <a:rPr lang="pt-BR" sz="1300" dirty="0">
                <a:solidFill>
                  <a:srgbClr val="325D79"/>
                </a:solidFill>
                <a:latin typeface="Marcellus"/>
                <a:ea typeface="Marcellus"/>
                <a:cs typeface="Marcellus"/>
                <a:sym typeface="Marcellus"/>
              </a:rPr>
              <a:t>.</a:t>
            </a:r>
            <a:endParaRPr sz="1300"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dirty="0">
                <a:solidFill>
                  <a:srgbClr val="325D79"/>
                </a:solidFill>
                <a:latin typeface="Marcellus"/>
                <a:ea typeface="Marcellus"/>
                <a:cs typeface="Marcellus"/>
                <a:sym typeface="Marcellus"/>
              </a:rPr>
              <a:t>03</a:t>
            </a:r>
            <a:r>
              <a:rPr lang="pt-BR" sz="1300" dirty="0">
                <a:solidFill>
                  <a:srgbClr val="325D79"/>
                </a:solidFill>
                <a:latin typeface="Marcellus"/>
                <a:ea typeface="Marcellus"/>
                <a:cs typeface="Marcellus"/>
                <a:sym typeface="Marcellus"/>
              </a:rPr>
              <a:t>.</a:t>
            </a:r>
            <a:r>
              <a:rPr lang="pt-BR" sz="1300" b="1" dirty="0">
                <a:solidFill>
                  <a:srgbClr val="325D79"/>
                </a:solidFill>
                <a:latin typeface="Marcellus"/>
                <a:ea typeface="Marcellus"/>
                <a:cs typeface="Marcellus"/>
                <a:sym typeface="Marcellus"/>
              </a:rPr>
              <a:t>Ruoli e </a:t>
            </a:r>
            <a:r>
              <a:rPr lang="pt-BR" sz="1300" b="1" dirty="0" err="1">
                <a:solidFill>
                  <a:srgbClr val="325D79"/>
                </a:solidFill>
                <a:latin typeface="Marcellus"/>
                <a:ea typeface="Marcellus"/>
                <a:cs typeface="Marcellus"/>
                <a:sym typeface="Marcellus"/>
              </a:rPr>
              <a:t>Responsabilità</a:t>
            </a:r>
            <a:r>
              <a:rPr lang="pt-BR" sz="1300" dirty="0">
                <a:solidFill>
                  <a:srgbClr val="325D79"/>
                </a:solidFill>
                <a:latin typeface="Marcellus"/>
                <a:ea typeface="Marcellus"/>
                <a:cs typeface="Marcellus"/>
                <a:sym typeface="Marcellus"/>
              </a:rPr>
              <a:t>: Sono </a:t>
            </a:r>
            <a:r>
              <a:rPr lang="pt-BR" sz="1300" dirty="0" err="1">
                <a:solidFill>
                  <a:srgbClr val="325D79"/>
                </a:solidFill>
                <a:latin typeface="Marcellus"/>
                <a:ea typeface="Marcellus"/>
                <a:cs typeface="Marcellus"/>
                <a:sym typeface="Marcellus"/>
              </a:rPr>
              <a:t>stati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assegnati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ruoli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specifici</a:t>
            </a:r>
            <a:r>
              <a:rPr lang="pt-BR" sz="1300" dirty="0">
                <a:solidFill>
                  <a:srgbClr val="325D79"/>
                </a:solidFill>
                <a:latin typeface="Marcellus"/>
                <a:ea typeface="Marcellus"/>
                <a:cs typeface="Marcellus"/>
                <a:sym typeface="Marcellus"/>
              </a:rPr>
              <a:t> per </a:t>
            </a:r>
            <a:r>
              <a:rPr lang="pt-BR" sz="1300" dirty="0" err="1">
                <a:solidFill>
                  <a:srgbClr val="325D79"/>
                </a:solidFill>
                <a:latin typeface="Marcellus"/>
                <a:ea typeface="Marcellus"/>
                <a:cs typeface="Marcellus"/>
                <a:sym typeface="Marcellus"/>
              </a:rPr>
              <a:t>aiutare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studenti</a:t>
            </a:r>
            <a:r>
              <a:rPr lang="pt-BR" sz="1300" dirty="0">
                <a:solidFill>
                  <a:srgbClr val="325D79"/>
                </a:solidFill>
                <a:latin typeface="Marcellus"/>
                <a:ea typeface="Marcellus"/>
                <a:cs typeface="Marcellus"/>
                <a:sym typeface="Marcellus"/>
              </a:rPr>
              <a:t> a </a:t>
            </a:r>
            <a:r>
              <a:rPr lang="pt-BR" sz="1300" dirty="0" err="1">
                <a:solidFill>
                  <a:srgbClr val="325D79"/>
                </a:solidFill>
                <a:latin typeface="Marcellus"/>
                <a:ea typeface="Marcellus"/>
                <a:cs typeface="Marcellus"/>
                <a:sym typeface="Marcellus"/>
              </a:rPr>
              <a:t>sentirsi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responsabilizzati</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concentrati</a:t>
            </a:r>
            <a:r>
              <a:rPr lang="pt-BR" sz="1300" dirty="0">
                <a:solidFill>
                  <a:srgbClr val="325D79"/>
                </a:solidFill>
                <a:latin typeface="Marcellus"/>
                <a:ea typeface="Marcellus"/>
                <a:cs typeface="Marcellus"/>
                <a:sym typeface="Marcellus"/>
              </a:rPr>
              <a:t>. </a:t>
            </a:r>
            <a:endParaRPr sz="3000" dirty="0">
              <a:solidFill>
                <a:srgbClr val="325D79"/>
              </a:solidFill>
              <a:latin typeface="Marcellus"/>
              <a:ea typeface="Marcellus"/>
              <a:cs typeface="Marcellus"/>
              <a:sym typeface="Marcellus"/>
            </a:endParaRPr>
          </a:p>
        </p:txBody>
      </p:sp>
      <p:sp>
        <p:nvSpPr>
          <p:cNvPr id="501" name="Google Shape;501;p31"/>
          <p:cNvSpPr txBox="1"/>
          <p:nvPr/>
        </p:nvSpPr>
        <p:spPr>
          <a:xfrm>
            <a:off x="6470225" y="913325"/>
            <a:ext cx="2288100" cy="370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Open Sans"/>
              <a:ea typeface="Open Sans"/>
              <a:cs typeface="Open Sans"/>
              <a:sym typeface="Open Sans"/>
            </a:endParaRPr>
          </a:p>
        </p:txBody>
      </p:sp>
      <p:pic>
        <p:nvPicPr>
          <p:cNvPr id="502" name="Google Shape;502;p31"/>
          <p:cNvPicPr preferRelativeResize="0"/>
          <p:nvPr/>
        </p:nvPicPr>
        <p:blipFill>
          <a:blip r:embed="rId3">
            <a:alphaModFix/>
          </a:blip>
          <a:stretch>
            <a:fillRect/>
          </a:stretch>
        </p:blipFill>
        <p:spPr>
          <a:xfrm>
            <a:off x="5901388" y="1384375"/>
            <a:ext cx="2756025" cy="2067026"/>
          </a:xfrm>
          <a:prstGeom prst="rect">
            <a:avLst/>
          </a:prstGeom>
          <a:noFill/>
          <a:ln>
            <a:noFill/>
          </a:ln>
        </p:spPr>
      </p:pic>
      <p:sp>
        <p:nvSpPr>
          <p:cNvPr id="503" name="Google Shape;503;p31"/>
          <p:cNvSpPr txBox="1"/>
          <p:nvPr/>
        </p:nvSpPr>
        <p:spPr>
          <a:xfrm>
            <a:off x="5901400" y="2864925"/>
            <a:ext cx="2855400" cy="18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a:solidFill>
                <a:schemeClr val="dk1"/>
              </a:solidFill>
              <a:latin typeface="Marcellus"/>
              <a:ea typeface="Marcellus"/>
              <a:cs typeface="Marcellus"/>
              <a:sym typeface="Marcellu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32"/>
          <p:cNvSpPr txBox="1">
            <a:spLocks noGrp="1"/>
          </p:cNvSpPr>
          <p:nvPr>
            <p:ph type="subTitle" idx="1"/>
          </p:nvPr>
        </p:nvSpPr>
        <p:spPr>
          <a:xfrm>
            <a:off x="680950" y="649525"/>
            <a:ext cx="7923600" cy="2648100"/>
          </a:xfrm>
          <a:prstGeom prst="rect">
            <a:avLst/>
          </a:prstGeom>
        </p:spPr>
        <p:txBody>
          <a:bodyPr spcFirstLastPara="1" wrap="square" lIns="36000" tIns="36000" rIns="36000" bIns="36000" anchor="t" anchorCtr="0">
            <a:noAutofit/>
          </a:bodyPr>
          <a:lstStyle/>
          <a:p>
            <a:pPr marL="0" lvl="0" indent="0" algn="just" rtl="0">
              <a:lnSpc>
                <a:spcPct val="115000"/>
              </a:lnSpc>
              <a:spcBef>
                <a:spcPts val="0"/>
              </a:spcBef>
              <a:spcAft>
                <a:spcPts val="0"/>
              </a:spcAft>
              <a:buNone/>
            </a:pPr>
            <a:r>
              <a:rPr lang="pt-BR" sz="1600" b="1" dirty="0">
                <a:solidFill>
                  <a:srgbClr val="325D79"/>
                </a:solidFill>
                <a:latin typeface="Marcellus"/>
                <a:ea typeface="Marcellus"/>
                <a:cs typeface="Marcellus"/>
                <a:sym typeface="Marcellus"/>
              </a:rPr>
              <a:t>05</a:t>
            </a:r>
            <a:r>
              <a:rPr lang="pt-BR" sz="1300" b="1"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Creazione</a:t>
            </a:r>
            <a:r>
              <a:rPr lang="pt-BR" sz="1300" b="1"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delle</a:t>
            </a:r>
            <a:r>
              <a:rPr lang="pt-BR" sz="1300" b="1"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Regole</a:t>
            </a:r>
            <a:r>
              <a:rPr lang="pt-BR" sz="1300" b="1"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di</a:t>
            </a:r>
            <a:r>
              <a:rPr lang="pt-BR" sz="1300" b="1" dirty="0">
                <a:solidFill>
                  <a:srgbClr val="325D79"/>
                </a:solidFill>
                <a:latin typeface="Marcellus"/>
                <a:ea typeface="Marcellus"/>
                <a:cs typeface="Marcellus"/>
                <a:sym typeface="Marcellus"/>
              </a:rPr>
              <a:t> Base</a:t>
            </a:r>
          </a:p>
          <a:p>
            <a:pPr marL="0" lvl="0" indent="0" algn="just" rtl="0">
              <a:lnSpc>
                <a:spcPct val="115000"/>
              </a:lnSpc>
              <a:spcBef>
                <a:spcPts val="0"/>
              </a:spcBef>
              <a:spcAft>
                <a:spcPts val="0"/>
              </a:spcAft>
              <a:buNone/>
            </a:pPr>
            <a:endParaRPr sz="1300" b="1"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Comunicazione</a:t>
            </a:r>
            <a:r>
              <a:rPr lang="pt-BR" sz="1300" dirty="0">
                <a:solidFill>
                  <a:srgbClr val="325D79"/>
                </a:solidFill>
                <a:latin typeface="Marcellus"/>
                <a:ea typeface="Marcellus"/>
                <a:cs typeface="Marcellus"/>
                <a:sym typeface="Marcellus"/>
              </a:rPr>
              <a:t>: Si </a:t>
            </a:r>
            <a:r>
              <a:rPr lang="pt-BR" sz="1300" dirty="0" err="1">
                <a:solidFill>
                  <a:srgbClr val="325D79"/>
                </a:solidFill>
                <a:latin typeface="Marcellus"/>
                <a:ea typeface="Marcellus"/>
                <a:cs typeface="Marcellus"/>
                <a:sym typeface="Marcellus"/>
              </a:rPr>
              <a:t>è</a:t>
            </a:r>
            <a:r>
              <a:rPr lang="pt-BR" sz="1300" dirty="0">
                <a:solidFill>
                  <a:srgbClr val="325D79"/>
                </a:solidFill>
                <a:latin typeface="Marcellus"/>
                <a:ea typeface="Marcellus"/>
                <a:cs typeface="Marcellus"/>
                <a:sym typeface="Marcellus"/>
              </a:rPr>
              <a:t> favorita una </a:t>
            </a:r>
            <a:r>
              <a:rPr lang="pt-BR" sz="1300" dirty="0" err="1">
                <a:solidFill>
                  <a:srgbClr val="325D79"/>
                </a:solidFill>
                <a:latin typeface="Marcellus"/>
                <a:ea typeface="Marcellus"/>
                <a:cs typeface="Marcellus"/>
                <a:sym typeface="Marcellus"/>
              </a:rPr>
              <a:t>comunicazione</a:t>
            </a:r>
            <a:r>
              <a:rPr lang="pt-BR" sz="1300" dirty="0">
                <a:solidFill>
                  <a:srgbClr val="325D79"/>
                </a:solidFill>
                <a:latin typeface="Marcellus"/>
                <a:ea typeface="Marcellus"/>
                <a:cs typeface="Marcellus"/>
                <a:sym typeface="Marcellus"/>
              </a:rPr>
              <a:t> aperta e </a:t>
            </a:r>
            <a:r>
              <a:rPr lang="pt-BR" sz="1300" dirty="0" err="1">
                <a:solidFill>
                  <a:srgbClr val="325D79"/>
                </a:solidFill>
                <a:latin typeface="Marcellus"/>
                <a:ea typeface="Marcellus"/>
                <a:cs typeface="Marcellus"/>
                <a:sym typeface="Marcellus"/>
              </a:rPr>
              <a:t>rispettosa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all'interno</a:t>
            </a:r>
            <a:r>
              <a:rPr lang="pt-BR" sz="1300" dirty="0">
                <a:solidFill>
                  <a:srgbClr val="325D79"/>
                </a:solidFill>
                <a:latin typeface="Marcellus"/>
                <a:ea typeface="Marcellus"/>
                <a:cs typeface="Marcellus"/>
                <a:sym typeface="Marcellus"/>
              </a:rPr>
              <a:t> dei </a:t>
            </a:r>
            <a:r>
              <a:rPr lang="pt-BR" sz="1300" dirty="0" err="1">
                <a:solidFill>
                  <a:srgbClr val="325D79"/>
                </a:solidFill>
                <a:latin typeface="Marcellus"/>
                <a:ea typeface="Marcellus"/>
                <a:cs typeface="Marcellus"/>
                <a:sym typeface="Marcellus"/>
              </a:rPr>
              <a:t>gruppi</a:t>
            </a:r>
            <a:r>
              <a:rPr lang="pt-BR" sz="1300" dirty="0">
                <a:solidFill>
                  <a:srgbClr val="325D79"/>
                </a:solidFill>
                <a:latin typeface="Marcellus"/>
                <a:ea typeface="Marcellus"/>
                <a:cs typeface="Marcellus"/>
                <a:sym typeface="Marcellus"/>
              </a:rPr>
              <a:t>.</a:t>
            </a:r>
            <a:endParaRPr sz="1300"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Rispetto</a:t>
            </a:r>
            <a:r>
              <a:rPr lang="pt-BR" sz="1300" dirty="0">
                <a:solidFill>
                  <a:srgbClr val="325D79"/>
                </a:solidFill>
                <a:latin typeface="Marcellus"/>
                <a:ea typeface="Marcellus"/>
                <a:cs typeface="Marcellus"/>
                <a:sym typeface="Marcellus"/>
              </a:rPr>
              <a:t> dei </a:t>
            </a:r>
            <a:r>
              <a:rPr lang="pt-BR" sz="1300" dirty="0" err="1">
                <a:solidFill>
                  <a:srgbClr val="325D79"/>
                </a:solidFill>
                <a:latin typeface="Marcellus"/>
                <a:ea typeface="Marcellus"/>
                <a:cs typeface="Marcellus"/>
                <a:sym typeface="Marcellus"/>
              </a:rPr>
              <a:t>Tempi</a:t>
            </a:r>
            <a:r>
              <a:rPr lang="pt-BR" sz="1300" dirty="0">
                <a:solidFill>
                  <a:srgbClr val="325D79"/>
                </a:solidFill>
                <a:latin typeface="Marcellus"/>
                <a:ea typeface="Marcellus"/>
                <a:cs typeface="Marcellus"/>
                <a:sym typeface="Marcellus"/>
              </a:rPr>
              <a:t>: Si sono </a:t>
            </a:r>
            <a:r>
              <a:rPr lang="pt-BR" sz="1300" dirty="0" err="1">
                <a:solidFill>
                  <a:srgbClr val="325D79"/>
                </a:solidFill>
                <a:latin typeface="Marcellus"/>
                <a:ea typeface="Marcellus"/>
                <a:cs typeface="Marcellus"/>
                <a:sym typeface="Marcellus"/>
              </a:rPr>
              <a:t>stabilite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scadenze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intermedie</a:t>
            </a:r>
            <a:r>
              <a:rPr lang="pt-BR" sz="1300" dirty="0">
                <a:solidFill>
                  <a:srgbClr val="325D79"/>
                </a:solidFill>
                <a:latin typeface="Marcellus"/>
                <a:ea typeface="Marcellus"/>
                <a:cs typeface="Marcellus"/>
                <a:sym typeface="Marcellus"/>
              </a:rPr>
              <a:t> per </a:t>
            </a:r>
            <a:r>
              <a:rPr lang="pt-BR" sz="1300" dirty="0" err="1">
                <a:solidFill>
                  <a:srgbClr val="325D79"/>
                </a:solidFill>
                <a:latin typeface="Marcellus"/>
                <a:ea typeface="Marcellus"/>
                <a:cs typeface="Marcellus"/>
                <a:sym typeface="Marcellus"/>
              </a:rPr>
              <a:t>monitorare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progressi</a:t>
            </a:r>
            <a:r>
              <a:rPr lang="pt-BR" sz="1300" dirty="0">
                <a:solidFill>
                  <a:srgbClr val="325D79"/>
                </a:solidFill>
                <a:latin typeface="Marcellus"/>
                <a:ea typeface="Marcellus"/>
                <a:cs typeface="Marcellus"/>
                <a:sym typeface="Marcellus"/>
              </a:rPr>
              <a:t>.</a:t>
            </a:r>
            <a:endParaRPr sz="1300"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300" dirty="0">
                <a:solidFill>
                  <a:srgbClr val="325D79"/>
                </a:solidFill>
                <a:latin typeface="Marcellus"/>
                <a:ea typeface="Marcellus"/>
                <a:cs typeface="Marcellus"/>
                <a:sym typeface="Marcellus"/>
              </a:rPr>
              <a:t>- Contributo </a:t>
            </a:r>
            <a:r>
              <a:rPr lang="pt-BR" sz="1300" dirty="0" err="1">
                <a:solidFill>
                  <a:srgbClr val="325D79"/>
                </a:solidFill>
                <a:latin typeface="Marcellus"/>
                <a:ea typeface="Marcellus"/>
                <a:cs typeface="Marcellus"/>
                <a:sym typeface="Marcellus"/>
              </a:rPr>
              <a:t>Equo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Abbiamo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incoraggiato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contributo </a:t>
            </a:r>
            <a:r>
              <a:rPr lang="pt-BR" sz="1300" dirty="0" err="1">
                <a:solidFill>
                  <a:srgbClr val="325D79"/>
                </a:solidFill>
                <a:latin typeface="Marcellus"/>
                <a:ea typeface="Marcellus"/>
                <a:cs typeface="Marcellus"/>
                <a:sym typeface="Marcellus"/>
              </a:rPr>
              <a:t>equo</a:t>
            </a:r>
            <a:r>
              <a:rPr lang="pt-BR" sz="1300" dirty="0">
                <a:solidFill>
                  <a:srgbClr val="325D79"/>
                </a:solidFill>
                <a:latin typeface="Marcellus"/>
                <a:ea typeface="Marcellus"/>
                <a:cs typeface="Marcellus"/>
                <a:sym typeface="Marcellus"/>
              </a:rPr>
              <a:t> da parte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tutti </a:t>
            </a:r>
            <a:r>
              <a:rPr lang="pt-BR" sz="1300" dirty="0" err="1">
                <a:solidFill>
                  <a:srgbClr val="325D79"/>
                </a:solidFill>
                <a:latin typeface="Marcellus"/>
                <a:ea typeface="Marcellus"/>
                <a:cs typeface="Marcellus"/>
                <a:sym typeface="Marcellus"/>
              </a:rPr>
              <a: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membri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gruppo</a:t>
            </a:r>
            <a:r>
              <a:rPr lang="pt-BR" sz="1300" dirty="0">
                <a:solidFill>
                  <a:srgbClr val="325D79"/>
                </a:solidFill>
                <a:latin typeface="Marcellus"/>
                <a:ea typeface="Marcellus"/>
                <a:cs typeface="Marcellus"/>
                <a:sym typeface="Marcellus"/>
              </a:rPr>
              <a:t>.</a:t>
            </a:r>
          </a:p>
          <a:p>
            <a:pPr marL="0" lvl="0" indent="0" algn="just" rtl="0">
              <a:lnSpc>
                <a:spcPct val="115000"/>
              </a:lnSpc>
              <a:spcBef>
                <a:spcPts val="0"/>
              </a:spcBef>
              <a:spcAft>
                <a:spcPts val="0"/>
              </a:spcAft>
              <a:buNone/>
            </a:pPr>
            <a:endParaRPr sz="1300"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600" b="1" dirty="0">
                <a:solidFill>
                  <a:srgbClr val="325D79"/>
                </a:solidFill>
                <a:latin typeface="Marcellus"/>
                <a:ea typeface="Marcellus"/>
                <a:cs typeface="Marcellus"/>
                <a:sym typeface="Marcellus"/>
              </a:rPr>
              <a:t>06</a:t>
            </a:r>
            <a:r>
              <a:rPr lang="pt-BR" sz="1300" b="1" dirty="0">
                <a:solidFill>
                  <a:srgbClr val="325D79"/>
                </a:solidFill>
                <a:latin typeface="Marcellus"/>
                <a:ea typeface="Marcellus"/>
                <a:cs typeface="Marcellus"/>
                <a:sym typeface="Marcellus"/>
              </a:rPr>
              <a:t>. </a:t>
            </a:r>
            <a:r>
              <a:rPr lang="pt-BR" sz="1300" b="1" dirty="0" err="1">
                <a:solidFill>
                  <a:srgbClr val="325D79"/>
                </a:solidFill>
                <a:latin typeface="Marcellus"/>
                <a:ea typeface="Marcellus"/>
                <a:cs typeface="Marcellus"/>
                <a:sym typeface="Marcellus"/>
              </a:rPr>
              <a:t>Monitorare</a:t>
            </a:r>
            <a:r>
              <a:rPr lang="pt-BR" sz="1300" b="1" dirty="0">
                <a:solidFill>
                  <a:srgbClr val="325D79"/>
                </a:solidFill>
                <a:latin typeface="Marcellus"/>
                <a:ea typeface="Marcellus"/>
                <a:cs typeface="Marcellus"/>
                <a:sym typeface="Marcellus"/>
              </a:rPr>
              <a:t> e </a:t>
            </a:r>
            <a:r>
              <a:rPr lang="pt-BR" sz="1300" b="1" dirty="0" err="1">
                <a:solidFill>
                  <a:srgbClr val="325D79"/>
                </a:solidFill>
                <a:latin typeface="Marcellus"/>
                <a:ea typeface="Marcellus"/>
                <a:cs typeface="Marcellus"/>
                <a:sym typeface="Marcellus"/>
              </a:rPr>
              <a:t>Supportare</a:t>
            </a:r>
            <a:endParaRPr lang="pt-BR" sz="1300" b="1"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endParaRPr sz="1300" b="1"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300" dirty="0">
                <a:solidFill>
                  <a:srgbClr val="325D79"/>
                </a:solidFill>
                <a:latin typeface="Marcellus"/>
                <a:ea typeface="Marcellus"/>
                <a:cs typeface="Marcellus"/>
                <a:sym typeface="Marcellus"/>
              </a:rPr>
              <a:t>- Check-in </a:t>
            </a:r>
            <a:r>
              <a:rPr lang="pt-BR" sz="1300" dirty="0" err="1">
                <a:solidFill>
                  <a:srgbClr val="325D79"/>
                </a:solidFill>
                <a:latin typeface="Marcellus"/>
                <a:ea typeface="Marcellus"/>
                <a:cs typeface="Marcellus"/>
                <a:sym typeface="Marcellus"/>
              </a:rPr>
              <a:t>Regolari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Abbiamo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fatto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regolari</a:t>
            </a:r>
            <a:r>
              <a:rPr lang="pt-BR" sz="1300" dirty="0">
                <a:solidFill>
                  <a:srgbClr val="325D79"/>
                </a:solidFill>
                <a:latin typeface="Marcellus"/>
                <a:ea typeface="Marcellus"/>
                <a:cs typeface="Marcellus"/>
                <a:sym typeface="Marcellus"/>
              </a:rPr>
              <a:t> check-in </a:t>
            </a:r>
            <a:r>
              <a:rPr lang="pt-BR" sz="1300" dirty="0" err="1">
                <a:solidFill>
                  <a:srgbClr val="325D79"/>
                </a:solidFill>
                <a:latin typeface="Marcellus"/>
                <a:ea typeface="Marcellus"/>
                <a:cs typeface="Marcellus"/>
                <a:sym typeface="Marcellus"/>
              </a:rPr>
              <a:t>con</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ogni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gruppo</a:t>
            </a:r>
            <a:r>
              <a:rPr lang="pt-BR" sz="1300" dirty="0">
                <a:solidFill>
                  <a:srgbClr val="325D79"/>
                </a:solidFill>
                <a:latin typeface="Marcellus"/>
                <a:ea typeface="Marcellus"/>
                <a:cs typeface="Marcellus"/>
                <a:sym typeface="Marcellus"/>
              </a:rPr>
              <a:t> per </a:t>
            </a:r>
            <a:r>
              <a:rPr lang="pt-BR" sz="1300" dirty="0" err="1">
                <a:solidFill>
                  <a:srgbClr val="325D79"/>
                </a:solidFill>
                <a:latin typeface="Marcellus"/>
                <a:ea typeface="Marcellus"/>
                <a:cs typeface="Marcellus"/>
                <a:sym typeface="Marcellus"/>
              </a:rPr>
              <a:t>risolvere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eventuali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problemi</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fornire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supporto</a:t>
            </a:r>
            <a:r>
              <a:rPr lang="pt-BR" sz="1300" dirty="0">
                <a:solidFill>
                  <a:srgbClr val="325D79"/>
                </a:solidFill>
                <a:latin typeface="Marcellus"/>
                <a:ea typeface="Marcellus"/>
                <a:cs typeface="Marcellus"/>
                <a:sym typeface="Marcellus"/>
              </a:rPr>
              <a:t>.</a:t>
            </a:r>
            <a:endParaRPr sz="1300"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r>
              <a:rPr lang="pt-BR" sz="1300" dirty="0">
                <a:solidFill>
                  <a:srgbClr val="325D79"/>
                </a:solidFill>
                <a:latin typeface="Marcellus"/>
                <a:ea typeface="Marcellus"/>
                <a:cs typeface="Marcellus"/>
                <a:sym typeface="Marcellus"/>
              </a:rPr>
              <a:t>- Feedback </a:t>
            </a:r>
            <a:r>
              <a:rPr lang="pt-BR" sz="1300" dirty="0" err="1">
                <a:solidFill>
                  <a:srgbClr val="325D79"/>
                </a:solidFill>
                <a:latin typeface="Marcellus"/>
                <a:ea typeface="Marcellus"/>
                <a:cs typeface="Marcellus"/>
                <a:sym typeface="Marcellus"/>
              </a:rPr>
              <a:t>Costruttivo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Abbiamo</a:t>
            </a:r>
            <a:r>
              <a:rPr lang="pt-BR" sz="1300" dirty="0">
                <a:solidFill>
                  <a:srgbClr val="325D79"/>
                </a:solidFill>
                <a:latin typeface="Marcellus"/>
                <a:ea typeface="Marcellus"/>
                <a:cs typeface="Marcellus"/>
                <a:sym typeface="Marcellus"/>
              </a:rPr>
              <a:t> favorito feedback </a:t>
            </a:r>
            <a:r>
              <a:rPr lang="pt-BR" sz="1300" dirty="0" err="1">
                <a:solidFill>
                  <a:srgbClr val="325D79"/>
                </a:solidFill>
                <a:latin typeface="Marcellus"/>
                <a:ea typeface="Marcellus"/>
                <a:cs typeface="Marcellus"/>
                <a:sym typeface="Marcellus"/>
              </a:rPr>
              <a:t>costruttivo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su</a:t>
            </a:r>
            <a:r>
              <a:rPr lang="pt-BR" sz="1300" dirty="0">
                <a:solidFill>
                  <a:srgbClr val="325D79"/>
                </a:solidFill>
                <a:latin typeface="Marcellus"/>
                <a:ea typeface="Marcellus"/>
                <a:cs typeface="Marcellus"/>
                <a:sym typeface="Marcellus"/>
              </a:rPr>
              <a:t> come </a:t>
            </a:r>
            <a:r>
              <a:rPr lang="pt-BR" sz="1300" dirty="0" err="1">
                <a:solidFill>
                  <a:srgbClr val="325D79"/>
                </a:solidFill>
                <a:latin typeface="Marcellus"/>
                <a:ea typeface="Marcellus"/>
                <a:cs typeface="Marcellus"/>
                <a:sym typeface="Marcellus"/>
              </a:rPr>
              <a: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gruppi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stavano</a:t>
            </a:r>
            <a:r>
              <a:rPr lang="pt-BR" sz="1300" dirty="0">
                <a:solidFill>
                  <a:srgbClr val="325D79"/>
                </a:solidFill>
                <a:latin typeface="Marcellus"/>
                <a:ea typeface="Marcellus"/>
                <a:cs typeface="Marcellus"/>
                <a:sym typeface="Marcellus"/>
              </a:rPr>
              <a:t> lavorando </a:t>
            </a:r>
            <a:r>
              <a:rPr lang="pt-BR" sz="1300" dirty="0" err="1">
                <a:solidFill>
                  <a:srgbClr val="325D79"/>
                </a:solidFill>
                <a:latin typeface="Marcellus"/>
                <a:ea typeface="Marcellus"/>
                <a:cs typeface="Marcellus"/>
                <a:sym typeface="Marcellus"/>
              </a:rPr>
              <a:t>insieme</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su</a:t>
            </a:r>
            <a:r>
              <a:rPr lang="pt-BR" sz="1300" dirty="0">
                <a:solidFill>
                  <a:srgbClr val="325D79"/>
                </a:solidFill>
                <a:latin typeface="Marcellus"/>
                <a:ea typeface="Marcellus"/>
                <a:cs typeface="Marcellus"/>
                <a:sym typeface="Marcellus"/>
              </a:rPr>
              <a:t> come </a:t>
            </a:r>
            <a:r>
              <a:rPr lang="pt-BR" sz="1300" dirty="0" err="1">
                <a:solidFill>
                  <a:srgbClr val="325D79"/>
                </a:solidFill>
                <a:latin typeface="Marcellus"/>
                <a:ea typeface="Marcellus"/>
                <a:cs typeface="Marcellus"/>
                <a:sym typeface="Marcellus"/>
              </a:rPr>
              <a:t>potevano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migliorare</a:t>
            </a:r>
            <a:r>
              <a:rPr lang="pt-BR" sz="1300" dirty="0">
                <a:solidFill>
                  <a:srgbClr val="325D79"/>
                </a:solidFill>
                <a:latin typeface="Marcellus"/>
                <a:ea typeface="Marcellus"/>
                <a:cs typeface="Marcellus"/>
                <a:sym typeface="Marcellus"/>
              </a:rPr>
              <a:t>.</a:t>
            </a:r>
            <a:r>
              <a:rPr lang="pt-BR" sz="1800" dirty="0">
                <a:solidFill>
                  <a:srgbClr val="325D79"/>
                </a:solidFill>
                <a:latin typeface="Arial"/>
                <a:ea typeface="Arial"/>
                <a:cs typeface="Arial"/>
                <a:sym typeface="Arial"/>
              </a:rPr>
              <a:t> </a:t>
            </a:r>
            <a:r>
              <a:rPr lang="pt-BR" sz="1300" dirty="0" err="1">
                <a:solidFill>
                  <a:srgbClr val="325D79"/>
                </a:solidFill>
                <a:latin typeface="Marcellus"/>
                <a:ea typeface="Arial"/>
                <a:cs typeface="Arial"/>
                <a:sym typeface="Marcellus"/>
              </a:rPr>
              <a:t>L</a:t>
            </a:r>
            <a:r>
              <a:rPr lang="pt-BR" sz="1300" dirty="0" err="1">
                <a:solidFill>
                  <a:srgbClr val="325D79"/>
                </a:solidFill>
                <a:latin typeface="Marcellus"/>
                <a:ea typeface="Marcellus"/>
                <a:cs typeface="Marcellus"/>
                <a:sym typeface="Marcellus"/>
              </a:rPr>
              <a:t>'incorporazione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feedback e </a:t>
            </a:r>
            <a:r>
              <a:rPr lang="pt-BR" sz="1300" dirty="0" err="1">
                <a:solidFill>
                  <a:srgbClr val="325D79"/>
                </a:solidFill>
                <a:latin typeface="Marcellus"/>
                <a:ea typeface="Marcellus"/>
                <a:cs typeface="Marcellus"/>
                <a:sym typeface="Marcellus"/>
              </a:rPr>
              <a:t>revisioni</a:t>
            </a:r>
            <a:r>
              <a:rPr lang="pt-BR" sz="1300" dirty="0">
                <a:solidFill>
                  <a:srgbClr val="325D79"/>
                </a:solidFill>
                <a:latin typeface="Marcellus"/>
                <a:ea typeface="Marcellus"/>
                <a:cs typeface="Marcellus"/>
                <a:sym typeface="Marcellus"/>
              </a:rPr>
              <a:t>, sia interne </a:t>
            </a:r>
            <a:r>
              <a:rPr lang="pt-BR" sz="1300" dirty="0" err="1">
                <a:solidFill>
                  <a:srgbClr val="325D79"/>
                </a:solidFill>
                <a:latin typeface="Marcellus"/>
                <a:ea typeface="Marcellus"/>
                <a:cs typeface="Marcellus"/>
                <a:sym typeface="Marcellus"/>
              </a:rPr>
              <a:t>che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esterne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all'interno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gruppo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lavoro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studenti</a:t>
            </a:r>
            <a:r>
              <a:rPr lang="pt-BR" sz="1300" dirty="0">
                <a:solidFill>
                  <a:srgbClr val="325D79"/>
                </a:solidFill>
                <a:latin typeface="Marcellus"/>
                <a:ea typeface="Marcellus"/>
                <a:cs typeface="Marcellus"/>
                <a:sym typeface="Marcellus"/>
              </a:rPr>
              <a:t> per </a:t>
            </a:r>
            <a:r>
              <a:rPr lang="pt-BR" sz="1300" dirty="0" err="1">
                <a:solidFill>
                  <a:srgbClr val="325D79"/>
                </a:solidFill>
                <a:latin typeface="Marcellus"/>
                <a:ea typeface="Marcellus"/>
                <a:cs typeface="Marcellus"/>
                <a:sym typeface="Marcellus"/>
              </a:rPr>
              <a:t>la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realizzazione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un</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progetto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partecipazione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è</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essenziale</a:t>
            </a:r>
            <a:r>
              <a:rPr lang="pt-BR" sz="1300" dirty="0">
                <a:solidFill>
                  <a:srgbClr val="325D79"/>
                </a:solidFill>
                <a:latin typeface="Marcellus"/>
                <a:ea typeface="Marcellus"/>
                <a:cs typeface="Marcellus"/>
                <a:sym typeface="Marcellus"/>
              </a:rPr>
              <a:t> per </a:t>
            </a:r>
            <a:r>
              <a:rPr lang="pt-BR" sz="1300" dirty="0" err="1">
                <a:solidFill>
                  <a:srgbClr val="325D79"/>
                </a:solidFill>
                <a:latin typeface="Marcellus"/>
                <a:ea typeface="Marcellus"/>
                <a:cs typeface="Marcellus"/>
                <a:sym typeface="Marcellus"/>
              </a:rPr>
              <a:t>il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successo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del</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progetto</a:t>
            </a:r>
            <a:r>
              <a:rPr lang="pt-BR" sz="1300" dirty="0">
                <a:solidFill>
                  <a:srgbClr val="325D79"/>
                </a:solidFill>
                <a:latin typeface="Marcellus"/>
                <a:ea typeface="Marcellus"/>
                <a:cs typeface="Marcellus"/>
                <a:sym typeface="Marcellus"/>
              </a:rPr>
              <a:t> e per </a:t>
            </a:r>
            <a:r>
              <a:rPr lang="pt-BR" sz="1300" dirty="0" err="1">
                <a:solidFill>
                  <a:srgbClr val="325D79"/>
                </a:solidFill>
                <a:latin typeface="Marcellus"/>
                <a:ea typeface="Marcellus"/>
                <a:cs typeface="Marcellus"/>
                <a:sym typeface="Marcellus"/>
              </a:rPr>
              <a:t>favorire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lo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sviluppo</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personale</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professionale</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degli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studenti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coinvolgendo</a:t>
            </a:r>
            <a:r>
              <a:rPr lang="pt-BR" sz="1300" dirty="0">
                <a:solidFill>
                  <a:srgbClr val="325D79"/>
                </a:solidFill>
                <a:latin typeface="Marcellus"/>
                <a:ea typeface="Marcellus"/>
                <a:cs typeface="Marcellus"/>
                <a:sym typeface="Marcellus"/>
              </a:rPr>
              <a:t> una </a:t>
            </a:r>
            <a:r>
              <a:rPr lang="pt-BR" sz="1300" dirty="0" err="1">
                <a:solidFill>
                  <a:srgbClr val="325D79"/>
                </a:solidFill>
                <a:latin typeface="Marcellus"/>
                <a:ea typeface="Marcellus"/>
                <a:cs typeface="Marcellus"/>
                <a:sym typeface="Marcellus"/>
              </a:rPr>
              <a:t>gamma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diversificata</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punti</a:t>
            </a:r>
            <a:r>
              <a:rPr lang="pt-BR" sz="1300" dirty="0">
                <a:solidFill>
                  <a:srgbClr val="325D79"/>
                </a:solidFill>
                <a:latin typeface="Marcellus"/>
                <a:ea typeface="Marcellus"/>
                <a:cs typeface="Marcellus"/>
                <a:sym typeface="Marcellus"/>
              </a:rPr>
              <a:t> </a:t>
            </a:r>
            <a:r>
              <a:rPr lang="pt-BR" sz="1300" dirty="0" err="1">
                <a:solidFill>
                  <a:srgbClr val="325D79"/>
                </a:solidFill>
                <a:latin typeface="Marcellus"/>
                <a:ea typeface="Marcellus"/>
                <a:cs typeface="Marcellus"/>
                <a:sym typeface="Marcellus"/>
              </a:rPr>
              <a:t>di</a:t>
            </a:r>
            <a:r>
              <a:rPr lang="pt-BR" sz="1300" dirty="0">
                <a:solidFill>
                  <a:srgbClr val="325D79"/>
                </a:solidFill>
                <a:latin typeface="Marcellus"/>
                <a:ea typeface="Marcellus"/>
                <a:cs typeface="Marcellus"/>
                <a:sym typeface="Marcellus"/>
              </a:rPr>
              <a:t> vista </a:t>
            </a:r>
            <a:r>
              <a:rPr lang="pt-BR" sz="1300" dirty="0" err="1">
                <a:solidFill>
                  <a:srgbClr val="325D79"/>
                </a:solidFill>
                <a:latin typeface="Marcellus"/>
                <a:ea typeface="Marcellus"/>
                <a:cs typeface="Marcellus"/>
                <a:sym typeface="Marcellus"/>
              </a:rPr>
              <a:t>critici</a:t>
            </a:r>
            <a:r>
              <a:rPr lang="pt-BR" sz="1300" dirty="0">
                <a:solidFill>
                  <a:srgbClr val="325D79"/>
                </a:solidFill>
                <a:latin typeface="Marcellus"/>
                <a:ea typeface="Marcellus"/>
                <a:cs typeface="Marcellus"/>
                <a:sym typeface="Marcellus"/>
              </a:rPr>
              <a:t> e </a:t>
            </a:r>
            <a:r>
              <a:rPr lang="pt-BR" sz="1300" dirty="0" err="1">
                <a:solidFill>
                  <a:srgbClr val="325D79"/>
                </a:solidFill>
                <a:latin typeface="Marcellus"/>
                <a:ea typeface="Marcellus"/>
                <a:cs typeface="Marcellus"/>
                <a:sym typeface="Marcellus"/>
              </a:rPr>
              <a:t>costruttivi</a:t>
            </a:r>
            <a:r>
              <a:rPr lang="pt-BR" sz="1300" dirty="0">
                <a:solidFill>
                  <a:srgbClr val="325D79"/>
                </a:solidFill>
                <a:latin typeface="Marcellus"/>
                <a:ea typeface="Marcellus"/>
                <a:cs typeface="Marcellus"/>
                <a:sym typeface="Marcellus"/>
              </a:rPr>
              <a:t>.</a:t>
            </a:r>
            <a:endParaRPr sz="1300" dirty="0">
              <a:solidFill>
                <a:srgbClr val="325D79"/>
              </a:solidFill>
              <a:latin typeface="Marcellus"/>
              <a:ea typeface="Marcellus"/>
              <a:cs typeface="Marcellus"/>
              <a:sym typeface="Marcellus"/>
            </a:endParaRPr>
          </a:p>
          <a:p>
            <a:pPr marL="0" lvl="0" indent="0" algn="just" rtl="0">
              <a:lnSpc>
                <a:spcPct val="115000"/>
              </a:lnSpc>
              <a:spcBef>
                <a:spcPts val="0"/>
              </a:spcBef>
              <a:spcAft>
                <a:spcPts val="0"/>
              </a:spcAft>
              <a:buNone/>
            </a:pPr>
            <a:endParaRPr sz="1300" dirty="0">
              <a:solidFill>
                <a:srgbClr val="595959"/>
              </a:solidFill>
              <a:latin typeface="Marcellus"/>
              <a:ea typeface="Marcellus"/>
              <a:cs typeface="Marcellus"/>
              <a:sym typeface="Marcellus"/>
            </a:endParaRPr>
          </a:p>
          <a:p>
            <a:pPr marL="0" lvl="0" indent="0" algn="ctr" rtl="0">
              <a:spcBef>
                <a:spcPts val="0"/>
              </a:spcBef>
              <a:spcAft>
                <a:spcPts val="0"/>
              </a:spcAft>
              <a:buNone/>
            </a:pPr>
            <a:endParaRPr dirty="0"/>
          </a:p>
        </p:txBody>
      </p:sp>
    </p:spTree>
  </p:cSld>
  <p:clrMapOvr>
    <a:masterClrMapping/>
  </p:clrMapOvr>
</p:sld>
</file>

<file path=ppt/theme/theme1.xml><?xml version="1.0" encoding="utf-8"?>
<a:theme xmlns:a="http://schemas.openxmlformats.org/drawingml/2006/main" name="Elegant and Structured Design Portfolio by Slidesgo">
  <a:themeElements>
    <a:clrScheme name="Simple Light">
      <a:dk1>
        <a:srgbClr val="503646"/>
      </a:dk1>
      <a:lt1>
        <a:srgbClr val="F7F2ED"/>
      </a:lt1>
      <a:dk2>
        <a:srgbClr val="A78098"/>
      </a:dk2>
      <a:lt2>
        <a:srgbClr val="CEC1C8"/>
      </a:lt2>
      <a:accent1>
        <a:srgbClr val="F1C4DA"/>
      </a:accent1>
      <a:accent2>
        <a:srgbClr val="FFFFFF"/>
      </a:accent2>
      <a:accent3>
        <a:srgbClr val="FFFFFF"/>
      </a:accent3>
      <a:accent4>
        <a:srgbClr val="FFFFFF"/>
      </a:accent4>
      <a:accent5>
        <a:srgbClr val="FFFFFF"/>
      </a:accent5>
      <a:accent6>
        <a:srgbClr val="FFFFFF"/>
      </a:accent6>
      <a:hlink>
        <a:srgbClr val="5036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2632</Words>
  <Application>Microsoft Macintosh PowerPoint</Application>
  <PresentationFormat>On-screen Show (16:9)</PresentationFormat>
  <Paragraphs>82</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Marcellus</vt:lpstr>
      <vt:lpstr>Open Sans</vt:lpstr>
      <vt:lpstr>Raleway</vt:lpstr>
      <vt:lpstr>Nunito Light</vt:lpstr>
      <vt:lpstr>Arial</vt:lpstr>
      <vt:lpstr>Elegant and Structured Design Portfolio by Slidesgo</vt:lpstr>
      <vt:lpstr> Concorso: “L ’IA tra i banchi di scuola, idee e progetti per sviluppare competenze trasversali per il futuro.”</vt:lpstr>
      <vt:lpstr>“Ma accorgersi che si era capaci di inventare qualcosa; di creare con abbastanza verità da esser contenti di leggere ciò che si era creato; e di farlo ogni giorno che si lavorava, era qualcosa che procurava una gioia maggiore di quante ne avessi mai conosciute. Oltre a questo, nulla importava.” </vt:lpstr>
      <vt:lpstr>MOTIVAZIONE E IMPORTANZA DELLA PARTECIPAZIONE AL CONCORSO </vt:lpstr>
      <vt:lpstr>PowerPoint Presentation</vt:lpstr>
      <vt:lpstr>Presentazione del lavoro agli alunni:  </vt:lpstr>
      <vt:lpstr>L’AI tra i nostri banchi…</vt:lpstr>
      <vt:lpstr>Fasi del progetto e tecnologie:  </vt:lpstr>
      <vt:lpstr>  </vt:lpstr>
      <vt:lpstr>PowerPoint Presentation</vt:lpstr>
      <vt:lpstr>Dal Rinascimento alle  STEAM: una  nuova primavera. </vt:lpstr>
      <vt:lpstr>Breve descrizione del progetto: </vt:lpstr>
      <vt:lpstr>PowerPoint Presentation</vt:lpstr>
      <vt:lpstr>La città ideale di Giuliano Sangallo: studi </vt:lpstr>
      <vt:lpstr>PowerPoint Presentation</vt:lpstr>
      <vt:lpstr>Isabella d’Este: la donna del Rinascimento</vt:lpstr>
      <vt:lpstr>La riflessione finale su un progetto, specialmente quando presentato in un contesto educativo come un concorso scolastico, offre un'opportunità preziosa per riflettere sull'esperienza appresa e sull'impatto che il progetto potrebbe avere.  01. Innovazione e Creatività: Il progetto ha apportato nuove idee e nuovi approcci al tema esaminato. Si è discusso sull'originalità della soluzione proposta e su come questa possa stimolare ulteriori innovazioni sia all'interno che all'esterno dell'ambiente scolastico.  02. Apprendimento e Sviluppo: Abbiamo riflettuto  sull'apprendimento personale e collettivo che ha avuto luogo durante la realizzazione del progetto e di come  le sfide siano state trasformate in opportunità di crescita, sviluppando competenze chiave come il pensiero critico, la soluzione di problemi, e la collaborazione.  03. Impatto Sociale e Educativo: Si è discusso dell'importanza del progetto per la comunità scolastica e oltre. evidenziano come il progetto possa sensibilizzare, educare, o motivare gli studenti e il personale, influenzando positivamente l'ambiente di apprendimento.  04. Collaborazione e Partecipazione: Abbiamo valorizzato il lavoro di squadra e l'engagement da parte dei membri del gruppo.   05. Riflessioni Personali: ogni membro del gruppo ha espresso una riflessione personale sull'esperienza. Questo approccio ha umanizzato il processo e fornisce insight unici sul significato del progetto per gli individui coinvolti.  </vt:lpstr>
      <vt:lpstr>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Concorso: “L ’IA tra i banchi di scuola, idee e progetti per sviluppare competenze trasversali per il futuro.”</dc:title>
  <cp:lastModifiedBy>CAROLA SCIPIONI</cp:lastModifiedBy>
  <cp:revision>2</cp:revision>
  <dcterms:modified xsi:type="dcterms:W3CDTF">2024-04-11T07:15:52Z</dcterms:modified>
</cp:coreProperties>
</file>